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7556500" cy="10693400"/>
  <p:notesSz cx="6799263" cy="9929813"/>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920" y="-219"/>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4600" b="0" i="0">
                <a:solidFill>
                  <a:schemeClr val="tx1"/>
                </a:solidFill>
                <a:latin typeface="Arial Black"/>
                <a:cs typeface="Arial Black"/>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sz="1200" b="0" i="0">
                <a:solidFill>
                  <a:srgbClr val="58595B"/>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Arial Black"/>
                <a:cs typeface="Arial Black"/>
              </a:defRPr>
            </a:lvl1pPr>
          </a:lstStyle>
          <a:p>
            <a:endParaRPr/>
          </a:p>
        </p:txBody>
      </p:sp>
      <p:sp>
        <p:nvSpPr>
          <p:cNvPr id="3" name="Holder 3"/>
          <p:cNvSpPr>
            <a:spLocks noGrp="1"/>
          </p:cNvSpPr>
          <p:nvPr>
            <p:ph type="body" idx="1"/>
          </p:nvPr>
        </p:nvSpPr>
        <p:spPr/>
        <p:txBody>
          <a:bodyPr lIns="0" tIns="0" rIns="0" bIns="0"/>
          <a:lstStyle>
            <a:lvl1pPr>
              <a:defRPr sz="1200" b="0" i="0">
                <a:solidFill>
                  <a:srgbClr val="58595B"/>
                </a:solidFill>
                <a:latin typeface="Lucida Sans Unicode"/>
                <a:cs typeface="Lucida Sans Unicode"/>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9/4/2026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Arial Black"/>
                <a:cs typeface="Arial Black"/>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9/4/2026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600" b="0" i="0">
                <a:solidFill>
                  <a:schemeClr val="tx1"/>
                </a:solidFill>
                <a:latin typeface="Arial Black"/>
                <a:cs typeface="Arial Black"/>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9/4/2026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292196" y="570575"/>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9/4/2026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79382" y="64405"/>
            <a:ext cx="6950709" cy="1499235"/>
          </a:xfrm>
          <a:prstGeom prst="rect">
            <a:avLst/>
          </a:prstGeom>
        </p:spPr>
        <p:txBody>
          <a:bodyPr wrap="square" lIns="0" tIns="0" rIns="0" bIns="0">
            <a:spAutoFit/>
          </a:bodyPr>
          <a:lstStyle>
            <a:lvl1pPr>
              <a:defRPr sz="4600" b="0" i="0">
                <a:solidFill>
                  <a:schemeClr val="tx1"/>
                </a:solidFill>
                <a:latin typeface="Arial Black"/>
                <a:cs typeface="Arial Black"/>
              </a:defRPr>
            </a:lvl1pPr>
          </a:lstStyle>
          <a:p>
            <a:endParaRPr/>
          </a:p>
        </p:txBody>
      </p:sp>
      <p:sp>
        <p:nvSpPr>
          <p:cNvPr id="3" name="Holder 3"/>
          <p:cNvSpPr>
            <a:spLocks noGrp="1"/>
          </p:cNvSpPr>
          <p:nvPr>
            <p:ph type="body" idx="1"/>
          </p:nvPr>
        </p:nvSpPr>
        <p:spPr>
          <a:xfrm>
            <a:off x="275300" y="2735676"/>
            <a:ext cx="7010400" cy="4292600"/>
          </a:xfrm>
          <a:prstGeom prst="rect">
            <a:avLst/>
          </a:prstGeom>
        </p:spPr>
        <p:txBody>
          <a:bodyPr wrap="square" lIns="0" tIns="0" rIns="0" bIns="0">
            <a:spAutoFit/>
          </a:bodyPr>
          <a:lstStyle>
            <a:lvl1pPr>
              <a:defRPr sz="1200" b="0" i="0">
                <a:solidFill>
                  <a:srgbClr val="58595B"/>
                </a:solidFill>
                <a:latin typeface="Lucida Sans Unicode"/>
                <a:cs typeface="Lucida Sans Unicode"/>
              </a:defRPr>
            </a:lvl1pPr>
          </a:lstStyle>
          <a:p>
            <a:endParaRPr/>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9/4/2026</a:t>
            </a:fld>
            <a:endParaRPr lang="en-US"/>
          </a:p>
        </p:txBody>
      </p:sp>
      <p:sp>
        <p:nvSpPr>
          <p:cNvPr id="6" name="Holder 6"/>
          <p:cNvSpPr>
            <a:spLocks noGrp="1"/>
          </p:cNvSpPr>
          <p:nvPr>
            <p:ph type="sldNum" sz="quarter" idx="7"/>
          </p:nvPr>
        </p:nvSpPr>
        <p:spPr>
          <a:xfrm>
            <a:off x="5445252" y="9944862"/>
            <a:ext cx="1739455" cy="53467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6"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mailto:communication@rcf.fr" TargetMode="External"/><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5.xml"/><Relationship Id="rId6" Type="http://schemas.openxmlformats.org/officeDocument/2006/relationships/image" Target="../media/image36.jp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604702" y="7629635"/>
            <a:ext cx="3647440" cy="1134926"/>
          </a:xfrm>
          <a:prstGeom prst="rect">
            <a:avLst/>
          </a:prstGeom>
        </p:spPr>
        <p:txBody>
          <a:bodyPr vert="horz" wrap="square" lIns="0" tIns="80010" rIns="0" bIns="0" rtlCol="0">
            <a:spAutoFit/>
          </a:bodyPr>
          <a:lstStyle/>
          <a:p>
            <a:pPr marL="12700" marR="5080">
              <a:lnSpc>
                <a:spcPts val="2670"/>
              </a:lnSpc>
              <a:spcBef>
                <a:spcPts val="630"/>
              </a:spcBef>
            </a:pPr>
            <a:r>
              <a:rPr sz="2650" b="1" spc="-90" dirty="0">
                <a:latin typeface="Brandon Grotesque Bold" panose="020B0803020203060202" pitchFamily="34" charset="0"/>
                <a:cs typeface="Arial Black"/>
              </a:rPr>
              <a:t>Une</a:t>
            </a:r>
            <a:r>
              <a:rPr sz="2650" b="1" spc="-135" dirty="0">
                <a:latin typeface="Brandon Grotesque Bold" panose="020B0803020203060202" pitchFamily="34" charset="0"/>
                <a:cs typeface="Arial Black"/>
              </a:rPr>
              <a:t> </a:t>
            </a:r>
            <a:r>
              <a:rPr sz="2650" b="1" spc="-55" dirty="0">
                <a:latin typeface="Brandon Grotesque Bold" panose="020B0803020203060202" pitchFamily="34" charset="0"/>
                <a:cs typeface="Arial Black"/>
              </a:rPr>
              <a:t>nouvelle</a:t>
            </a:r>
            <a:r>
              <a:rPr sz="2650" b="1" spc="-135" dirty="0">
                <a:latin typeface="Brandon Grotesque Bold" panose="020B0803020203060202" pitchFamily="34" charset="0"/>
                <a:cs typeface="Arial Black"/>
              </a:rPr>
              <a:t> </a:t>
            </a:r>
            <a:r>
              <a:rPr sz="2650" b="1" spc="-85" dirty="0">
                <a:latin typeface="Brandon Grotesque Bold" panose="020B0803020203060202" pitchFamily="34" charset="0"/>
                <a:cs typeface="Arial Black"/>
              </a:rPr>
              <a:t>saison, </a:t>
            </a:r>
            <a:r>
              <a:rPr sz="2650" b="1" spc="-100" dirty="0">
                <a:latin typeface="Brandon Grotesque Bold" panose="020B0803020203060202" pitchFamily="34" charset="0"/>
                <a:cs typeface="Arial Black"/>
              </a:rPr>
              <a:t>de</a:t>
            </a:r>
            <a:r>
              <a:rPr sz="2650" b="1" spc="-95" dirty="0">
                <a:latin typeface="Brandon Grotesque Bold" panose="020B0803020203060202" pitchFamily="34" charset="0"/>
                <a:cs typeface="Arial Black"/>
              </a:rPr>
              <a:t> </a:t>
            </a:r>
            <a:r>
              <a:rPr sz="2650" b="1" spc="-80" dirty="0">
                <a:latin typeface="Brandon Grotesque Bold" panose="020B0803020203060202" pitchFamily="34" charset="0"/>
                <a:cs typeface="Arial Black"/>
              </a:rPr>
              <a:t>nouvelles</a:t>
            </a:r>
            <a:r>
              <a:rPr sz="2650" b="1" spc="-95" dirty="0">
                <a:latin typeface="Brandon Grotesque Bold" panose="020B0803020203060202" pitchFamily="34" charset="0"/>
                <a:cs typeface="Arial Black"/>
              </a:rPr>
              <a:t> </a:t>
            </a:r>
            <a:r>
              <a:rPr sz="2650" b="1" spc="-20" dirty="0">
                <a:latin typeface="Brandon Grotesque Bold" panose="020B0803020203060202" pitchFamily="34" charset="0"/>
                <a:cs typeface="Arial Black"/>
              </a:rPr>
              <a:t>voix,</a:t>
            </a:r>
            <a:endParaRPr sz="2650" b="1" dirty="0">
              <a:latin typeface="Brandon Grotesque Bold" panose="020B0803020203060202" pitchFamily="34" charset="0"/>
              <a:cs typeface="Arial Black"/>
            </a:endParaRPr>
          </a:p>
          <a:p>
            <a:pPr marL="12700">
              <a:lnSpc>
                <a:spcPts val="2660"/>
              </a:lnSpc>
            </a:pPr>
            <a:r>
              <a:rPr sz="2650" b="1" spc="-20" dirty="0">
                <a:latin typeface="Brandon Grotesque Bold" panose="020B0803020203060202" pitchFamily="34" charset="0"/>
                <a:cs typeface="Arial Black"/>
              </a:rPr>
              <a:t>toujours</a:t>
            </a:r>
            <a:r>
              <a:rPr sz="2650" b="1" spc="-170" dirty="0">
                <a:latin typeface="Brandon Grotesque Bold" panose="020B0803020203060202" pitchFamily="34" charset="0"/>
                <a:cs typeface="Arial Black"/>
              </a:rPr>
              <a:t> </a:t>
            </a:r>
            <a:r>
              <a:rPr sz="2650" b="1" spc="-165" dirty="0">
                <a:latin typeface="Brandon Grotesque Bold" panose="020B0803020203060202" pitchFamily="34" charset="0"/>
                <a:cs typeface="Arial Black"/>
              </a:rPr>
              <a:t>à</a:t>
            </a:r>
            <a:r>
              <a:rPr sz="2650" b="1" spc="-80" dirty="0">
                <a:latin typeface="Brandon Grotesque Bold" panose="020B0803020203060202" pitchFamily="34" charset="0"/>
                <a:cs typeface="Arial Black"/>
              </a:rPr>
              <a:t> </a:t>
            </a:r>
            <a:r>
              <a:rPr sz="2650" b="1" spc="-135" dirty="0">
                <a:latin typeface="Brandon Grotesque Bold" panose="020B0803020203060202" pitchFamily="34" charset="0"/>
                <a:cs typeface="Arial Black"/>
              </a:rPr>
              <a:t>vos</a:t>
            </a:r>
            <a:r>
              <a:rPr sz="2650" b="1" spc="-85" dirty="0">
                <a:latin typeface="Brandon Grotesque Bold" panose="020B0803020203060202" pitchFamily="34" charset="0"/>
                <a:cs typeface="Arial Black"/>
              </a:rPr>
              <a:t> </a:t>
            </a:r>
            <a:r>
              <a:rPr sz="2650" b="1" spc="-114" dirty="0">
                <a:latin typeface="Brandon Grotesque Bold" panose="020B0803020203060202" pitchFamily="34" charset="0"/>
                <a:cs typeface="Arial Black"/>
              </a:rPr>
              <a:t>côtés.</a:t>
            </a:r>
            <a:endParaRPr sz="2650" b="1" dirty="0">
              <a:latin typeface="Brandon Grotesque Bold" panose="020B0803020203060202" pitchFamily="34" charset="0"/>
              <a:cs typeface="Arial Black"/>
            </a:endParaRPr>
          </a:p>
        </p:txBody>
      </p:sp>
      <p:sp>
        <p:nvSpPr>
          <p:cNvPr id="3" name="object 3"/>
          <p:cNvSpPr txBox="1"/>
          <p:nvPr/>
        </p:nvSpPr>
        <p:spPr>
          <a:xfrm>
            <a:off x="275300" y="9295451"/>
            <a:ext cx="3282950" cy="435609"/>
          </a:xfrm>
          <a:prstGeom prst="rect">
            <a:avLst/>
          </a:prstGeom>
        </p:spPr>
        <p:txBody>
          <a:bodyPr vert="horz" wrap="square" lIns="0" tIns="12065" rIns="0" bIns="0" rtlCol="0">
            <a:spAutoFit/>
          </a:bodyPr>
          <a:lstStyle/>
          <a:p>
            <a:pPr marL="12700" marR="5080">
              <a:lnSpc>
                <a:spcPct val="100000"/>
              </a:lnSpc>
              <a:spcBef>
                <a:spcPts val="95"/>
              </a:spcBef>
            </a:pPr>
            <a:r>
              <a:rPr sz="1350" spc="-65" dirty="0">
                <a:latin typeface="Open Sans" panose="020B0606030504020204" pitchFamily="34" charset="0"/>
                <a:ea typeface="Open Sans" panose="020B0606030504020204" pitchFamily="34" charset="0"/>
                <a:cs typeface="Open Sans" panose="020B0606030504020204" pitchFamily="34" charset="0"/>
              </a:rPr>
              <a:t>Retrouvez-</a:t>
            </a:r>
            <a:r>
              <a:rPr sz="1350" spc="-60" dirty="0">
                <a:latin typeface="Open Sans" panose="020B0606030504020204" pitchFamily="34" charset="0"/>
                <a:ea typeface="Open Sans" panose="020B0606030504020204" pitchFamily="34" charset="0"/>
                <a:cs typeface="Open Sans" panose="020B0606030504020204" pitchFamily="34" charset="0"/>
              </a:rPr>
              <a:t>nous</a:t>
            </a:r>
            <a:r>
              <a:rPr sz="1350" spc="-35" dirty="0">
                <a:latin typeface="Open Sans" panose="020B0606030504020204" pitchFamily="34" charset="0"/>
                <a:ea typeface="Open Sans" panose="020B0606030504020204" pitchFamily="34" charset="0"/>
                <a:cs typeface="Open Sans" panose="020B0606030504020204" pitchFamily="34" charset="0"/>
              </a:rPr>
              <a:t> </a:t>
            </a:r>
            <a:r>
              <a:rPr sz="1350" spc="-25" dirty="0">
                <a:latin typeface="Open Sans" panose="020B0606030504020204" pitchFamily="34" charset="0"/>
                <a:ea typeface="Open Sans" panose="020B0606030504020204" pitchFamily="34" charset="0"/>
                <a:cs typeface="Open Sans" panose="020B0606030504020204" pitchFamily="34" charset="0"/>
              </a:rPr>
              <a:t>sur</a:t>
            </a:r>
            <a:r>
              <a:rPr sz="1350" spc="-35" dirty="0">
                <a:latin typeface="Open Sans" panose="020B0606030504020204" pitchFamily="34" charset="0"/>
                <a:ea typeface="Open Sans" panose="020B0606030504020204" pitchFamily="34" charset="0"/>
                <a:cs typeface="Open Sans" panose="020B0606030504020204" pitchFamily="34" charset="0"/>
              </a:rPr>
              <a:t> </a:t>
            </a:r>
            <a:r>
              <a:rPr sz="1350" spc="-10" dirty="0">
                <a:latin typeface="Open Sans" panose="020B0606030504020204" pitchFamily="34" charset="0"/>
                <a:ea typeface="Open Sans" panose="020B0606030504020204" pitchFamily="34" charset="0"/>
                <a:cs typeface="Open Sans" panose="020B0606030504020204" pitchFamily="34" charset="0"/>
              </a:rPr>
              <a:t>rcfnotredame.fr, </a:t>
            </a:r>
            <a:r>
              <a:rPr sz="1350" spc="-20" dirty="0">
                <a:latin typeface="Open Sans" panose="020B0606030504020204" pitchFamily="34" charset="0"/>
                <a:ea typeface="Open Sans" panose="020B0606030504020204" pitchFamily="34" charset="0"/>
                <a:cs typeface="Open Sans" panose="020B0606030504020204" pitchFamily="34" charset="0"/>
              </a:rPr>
              <a:t>notre</a:t>
            </a:r>
            <a:r>
              <a:rPr sz="1350" spc="-55" dirty="0">
                <a:latin typeface="Open Sans" panose="020B0606030504020204" pitchFamily="34" charset="0"/>
                <a:ea typeface="Open Sans" panose="020B0606030504020204" pitchFamily="34" charset="0"/>
                <a:cs typeface="Open Sans" panose="020B0606030504020204" pitchFamily="34" charset="0"/>
              </a:rPr>
              <a:t> </a:t>
            </a:r>
            <a:r>
              <a:rPr sz="1350" spc="-40" dirty="0">
                <a:latin typeface="Open Sans" panose="020B0606030504020204" pitchFamily="34" charset="0"/>
                <a:ea typeface="Open Sans" panose="020B0606030504020204" pitchFamily="34" charset="0"/>
                <a:cs typeface="Open Sans" panose="020B0606030504020204" pitchFamily="34" charset="0"/>
              </a:rPr>
              <a:t>application</a:t>
            </a:r>
            <a:r>
              <a:rPr sz="1350" spc="-50" dirty="0">
                <a:latin typeface="Open Sans" panose="020B0606030504020204" pitchFamily="34" charset="0"/>
                <a:ea typeface="Open Sans" panose="020B0606030504020204" pitchFamily="34" charset="0"/>
                <a:cs typeface="Open Sans" panose="020B0606030504020204" pitchFamily="34" charset="0"/>
              </a:rPr>
              <a:t> </a:t>
            </a:r>
            <a:r>
              <a:rPr sz="1350" dirty="0">
                <a:latin typeface="Open Sans" panose="020B0606030504020204" pitchFamily="34" charset="0"/>
                <a:ea typeface="Open Sans" panose="020B0606030504020204" pitchFamily="34" charset="0"/>
                <a:cs typeface="Open Sans" panose="020B0606030504020204" pitchFamily="34" charset="0"/>
              </a:rPr>
              <a:t>et</a:t>
            </a:r>
            <a:r>
              <a:rPr sz="1350" spc="-50" dirty="0">
                <a:latin typeface="Open Sans" panose="020B0606030504020204" pitchFamily="34" charset="0"/>
                <a:ea typeface="Open Sans" panose="020B0606030504020204" pitchFamily="34" charset="0"/>
                <a:cs typeface="Open Sans" panose="020B0606030504020204" pitchFamily="34" charset="0"/>
              </a:rPr>
              <a:t> </a:t>
            </a:r>
            <a:r>
              <a:rPr sz="1350" spc="-35" dirty="0">
                <a:latin typeface="Open Sans" panose="020B0606030504020204" pitchFamily="34" charset="0"/>
                <a:ea typeface="Open Sans" panose="020B0606030504020204" pitchFamily="34" charset="0"/>
                <a:cs typeface="Open Sans" panose="020B0606030504020204" pitchFamily="34" charset="0"/>
              </a:rPr>
              <a:t>nos</a:t>
            </a:r>
            <a:r>
              <a:rPr sz="1350" spc="-50" dirty="0">
                <a:latin typeface="Open Sans" panose="020B0606030504020204" pitchFamily="34" charset="0"/>
                <a:ea typeface="Open Sans" panose="020B0606030504020204" pitchFamily="34" charset="0"/>
                <a:cs typeface="Open Sans" panose="020B0606030504020204" pitchFamily="34" charset="0"/>
              </a:rPr>
              <a:t> </a:t>
            </a:r>
            <a:r>
              <a:rPr sz="1350" spc="-35" dirty="0">
                <a:latin typeface="Open Sans" panose="020B0606030504020204" pitchFamily="34" charset="0"/>
                <a:ea typeface="Open Sans" panose="020B0606030504020204" pitchFamily="34" charset="0"/>
                <a:cs typeface="Open Sans" panose="020B0606030504020204" pitchFamily="34" charset="0"/>
              </a:rPr>
              <a:t>réseaux</a:t>
            </a:r>
            <a:r>
              <a:rPr sz="1350" spc="-50" dirty="0">
                <a:latin typeface="Open Sans" panose="020B0606030504020204" pitchFamily="34" charset="0"/>
                <a:ea typeface="Open Sans" panose="020B0606030504020204" pitchFamily="34" charset="0"/>
                <a:cs typeface="Open Sans" panose="020B0606030504020204" pitchFamily="34" charset="0"/>
              </a:rPr>
              <a:t> </a:t>
            </a:r>
            <a:r>
              <a:rPr sz="1350" spc="-35" dirty="0">
                <a:latin typeface="Open Sans" panose="020B0606030504020204" pitchFamily="34" charset="0"/>
                <a:ea typeface="Open Sans" panose="020B0606030504020204" pitchFamily="34" charset="0"/>
                <a:cs typeface="Open Sans" panose="020B0606030504020204" pitchFamily="34" charset="0"/>
              </a:rPr>
              <a:t>sociaux.</a:t>
            </a:r>
            <a:endParaRPr sz="135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object 4"/>
          <p:cNvPicPr/>
          <p:nvPr/>
        </p:nvPicPr>
        <p:blipFill>
          <a:blip r:embed="rId2" cstate="print"/>
          <a:stretch>
            <a:fillRect/>
          </a:stretch>
        </p:blipFill>
        <p:spPr>
          <a:xfrm>
            <a:off x="6018580" y="9150580"/>
            <a:ext cx="1253413" cy="1253421"/>
          </a:xfrm>
          <a:prstGeom prst="rect">
            <a:avLst/>
          </a:prstGeom>
        </p:spPr>
      </p:pic>
      <p:pic>
        <p:nvPicPr>
          <p:cNvPr id="5" name="object 5"/>
          <p:cNvPicPr/>
          <p:nvPr/>
        </p:nvPicPr>
        <p:blipFill>
          <a:blip r:embed="rId3" cstate="print"/>
          <a:stretch>
            <a:fillRect/>
          </a:stretch>
        </p:blipFill>
        <p:spPr>
          <a:xfrm>
            <a:off x="287997" y="10007892"/>
            <a:ext cx="388835" cy="396113"/>
          </a:xfrm>
          <a:prstGeom prst="rect">
            <a:avLst/>
          </a:prstGeom>
        </p:spPr>
      </p:pic>
      <p:pic>
        <p:nvPicPr>
          <p:cNvPr id="6" name="object 6"/>
          <p:cNvPicPr/>
          <p:nvPr/>
        </p:nvPicPr>
        <p:blipFill>
          <a:blip r:embed="rId4" cstate="print"/>
          <a:stretch>
            <a:fillRect/>
          </a:stretch>
        </p:blipFill>
        <p:spPr>
          <a:xfrm>
            <a:off x="851700" y="10007896"/>
            <a:ext cx="388823" cy="396109"/>
          </a:xfrm>
          <a:prstGeom prst="rect">
            <a:avLst/>
          </a:prstGeom>
        </p:spPr>
      </p:pic>
      <p:pic>
        <p:nvPicPr>
          <p:cNvPr id="7" name="object 7"/>
          <p:cNvPicPr/>
          <p:nvPr/>
        </p:nvPicPr>
        <p:blipFill>
          <a:blip r:embed="rId5" cstate="print"/>
          <a:stretch>
            <a:fillRect/>
          </a:stretch>
        </p:blipFill>
        <p:spPr>
          <a:xfrm>
            <a:off x="2019452" y="10007892"/>
            <a:ext cx="388823" cy="396113"/>
          </a:xfrm>
          <a:prstGeom prst="rect">
            <a:avLst/>
          </a:prstGeom>
        </p:spPr>
      </p:pic>
      <p:pic>
        <p:nvPicPr>
          <p:cNvPr id="8" name="object 8"/>
          <p:cNvPicPr/>
          <p:nvPr/>
        </p:nvPicPr>
        <p:blipFill>
          <a:blip r:embed="rId6" cstate="print"/>
          <a:stretch>
            <a:fillRect/>
          </a:stretch>
        </p:blipFill>
        <p:spPr>
          <a:xfrm>
            <a:off x="2597302" y="10007892"/>
            <a:ext cx="388835" cy="396113"/>
          </a:xfrm>
          <a:prstGeom prst="rect">
            <a:avLst/>
          </a:prstGeom>
        </p:spPr>
      </p:pic>
      <p:pic>
        <p:nvPicPr>
          <p:cNvPr id="9" name="object 9"/>
          <p:cNvPicPr/>
          <p:nvPr/>
        </p:nvPicPr>
        <p:blipFill>
          <a:blip r:embed="rId7" cstate="print"/>
          <a:stretch>
            <a:fillRect/>
          </a:stretch>
        </p:blipFill>
        <p:spPr>
          <a:xfrm>
            <a:off x="3175165" y="10007892"/>
            <a:ext cx="388823" cy="396113"/>
          </a:xfrm>
          <a:prstGeom prst="rect">
            <a:avLst/>
          </a:prstGeom>
        </p:spPr>
      </p:pic>
      <p:sp>
        <p:nvSpPr>
          <p:cNvPr id="10" name="object 10"/>
          <p:cNvSpPr/>
          <p:nvPr/>
        </p:nvSpPr>
        <p:spPr>
          <a:xfrm>
            <a:off x="0" y="8887793"/>
            <a:ext cx="4232275" cy="0"/>
          </a:xfrm>
          <a:custGeom>
            <a:avLst/>
            <a:gdLst/>
            <a:ahLst/>
            <a:cxnLst/>
            <a:rect l="l" t="t" r="r" b="b"/>
            <a:pathLst>
              <a:path w="4232275">
                <a:moveTo>
                  <a:pt x="0" y="0"/>
                </a:moveTo>
                <a:lnTo>
                  <a:pt x="4231843" y="0"/>
                </a:lnTo>
              </a:path>
            </a:pathLst>
          </a:custGeom>
          <a:ln w="18986">
            <a:solidFill>
              <a:srgbClr val="000000"/>
            </a:solidFill>
          </a:ln>
        </p:spPr>
        <p:txBody>
          <a:bodyPr wrap="square" lIns="0" tIns="0" rIns="0" bIns="0" rtlCol="0"/>
          <a:lstStyle/>
          <a:p>
            <a:endParaRPr/>
          </a:p>
        </p:txBody>
      </p:sp>
      <p:pic>
        <p:nvPicPr>
          <p:cNvPr id="11" name="object 11"/>
          <p:cNvPicPr/>
          <p:nvPr/>
        </p:nvPicPr>
        <p:blipFill>
          <a:blip r:embed="rId8" cstate="print"/>
          <a:stretch>
            <a:fillRect/>
          </a:stretch>
        </p:blipFill>
        <p:spPr>
          <a:xfrm>
            <a:off x="1429550" y="10004323"/>
            <a:ext cx="400875" cy="399681"/>
          </a:xfrm>
          <a:prstGeom prst="rect">
            <a:avLst/>
          </a:prstGeom>
        </p:spPr>
      </p:pic>
      <p:pic>
        <p:nvPicPr>
          <p:cNvPr id="12" name="object 12"/>
          <p:cNvPicPr/>
          <p:nvPr/>
        </p:nvPicPr>
        <p:blipFill>
          <a:blip r:embed="rId9" cstate="print"/>
          <a:stretch>
            <a:fillRect/>
          </a:stretch>
        </p:blipFill>
        <p:spPr>
          <a:xfrm>
            <a:off x="5640299" y="288010"/>
            <a:ext cx="1631681" cy="1631692"/>
          </a:xfrm>
          <a:prstGeom prst="rect">
            <a:avLst/>
          </a:prstGeom>
        </p:spPr>
      </p:pic>
      <p:sp>
        <p:nvSpPr>
          <p:cNvPr id="13" name="object 13" descr="$PPTXTitle"/>
          <p:cNvSpPr txBox="1">
            <a:spLocks noGrp="1"/>
          </p:cNvSpPr>
          <p:nvPr>
            <p:ph type="title"/>
          </p:nvPr>
        </p:nvSpPr>
        <p:spPr>
          <a:xfrm>
            <a:off x="280269" y="238437"/>
            <a:ext cx="5244465" cy="1653017"/>
          </a:xfrm>
          <a:prstGeom prst="rect">
            <a:avLst/>
          </a:prstGeom>
        </p:spPr>
        <p:txBody>
          <a:bodyPr vert="horz" wrap="square" lIns="0" tIns="134620" rIns="0" bIns="0" rtlCol="0">
            <a:spAutoFit/>
          </a:bodyPr>
          <a:lstStyle/>
          <a:p>
            <a:pPr marL="12700" marR="5080">
              <a:lnSpc>
                <a:spcPts val="5800"/>
              </a:lnSpc>
              <a:spcBef>
                <a:spcPts val="1060"/>
              </a:spcBef>
            </a:pPr>
            <a:r>
              <a:rPr sz="5600" b="1" spc="-365" dirty="0">
                <a:latin typeface="Brandon Grotesque Bold" panose="020B0803020203060202" pitchFamily="34" charset="0"/>
              </a:rPr>
              <a:t>COMMUNIQUÉ </a:t>
            </a:r>
            <a:r>
              <a:rPr sz="5600" b="1" spc="-450" dirty="0">
                <a:latin typeface="Brandon Grotesque Bold" panose="020B0803020203060202" pitchFamily="34" charset="0"/>
              </a:rPr>
              <a:t>DE</a:t>
            </a:r>
            <a:r>
              <a:rPr sz="5600" b="1" spc="-520" dirty="0">
                <a:latin typeface="Brandon Grotesque Bold" panose="020B0803020203060202" pitchFamily="34" charset="0"/>
              </a:rPr>
              <a:t> </a:t>
            </a:r>
            <a:r>
              <a:rPr sz="5600" b="1" spc="-720" dirty="0">
                <a:latin typeface="Brandon Grotesque Bold" panose="020B0803020203060202" pitchFamily="34" charset="0"/>
              </a:rPr>
              <a:t>PRESSE</a:t>
            </a:r>
            <a:endParaRPr sz="5600" b="1" dirty="0">
              <a:latin typeface="Brandon Grotesque Bold" panose="020B0803020203060202" pitchFamily="34" charset="0"/>
            </a:endParaRPr>
          </a:p>
        </p:txBody>
      </p:sp>
      <p:grpSp>
        <p:nvGrpSpPr>
          <p:cNvPr id="14" name="object 14"/>
          <p:cNvGrpSpPr/>
          <p:nvPr/>
        </p:nvGrpSpPr>
        <p:grpSpPr>
          <a:xfrm>
            <a:off x="287997" y="2104936"/>
            <a:ext cx="6984365" cy="5166360"/>
            <a:chOff x="287997" y="2104936"/>
            <a:chExt cx="6984365" cy="5166360"/>
          </a:xfrm>
        </p:grpSpPr>
        <p:pic>
          <p:nvPicPr>
            <p:cNvPr id="15" name="object 15"/>
            <p:cNvPicPr/>
            <p:nvPr/>
          </p:nvPicPr>
          <p:blipFill>
            <a:blip r:embed="rId10" cstate="print"/>
            <a:stretch>
              <a:fillRect/>
            </a:stretch>
          </p:blipFill>
          <p:spPr>
            <a:xfrm>
              <a:off x="287997" y="2104936"/>
              <a:ext cx="6983996" cy="5165991"/>
            </a:xfrm>
            <a:prstGeom prst="rect">
              <a:avLst/>
            </a:prstGeom>
          </p:spPr>
        </p:pic>
        <p:pic>
          <p:nvPicPr>
            <p:cNvPr id="16" name="object 16"/>
            <p:cNvPicPr/>
            <p:nvPr/>
          </p:nvPicPr>
          <p:blipFill>
            <a:blip r:embed="rId11" cstate="print"/>
            <a:stretch>
              <a:fillRect/>
            </a:stretch>
          </p:blipFill>
          <p:spPr>
            <a:xfrm>
              <a:off x="287997" y="2104936"/>
              <a:ext cx="4280979" cy="4914756"/>
            </a:xfrm>
            <a:prstGeom prst="rect">
              <a:avLst/>
            </a:prstGeom>
          </p:spPr>
        </p:pic>
        <p:pic>
          <p:nvPicPr>
            <p:cNvPr id="17" name="object 17"/>
            <p:cNvPicPr/>
            <p:nvPr/>
          </p:nvPicPr>
          <p:blipFill>
            <a:blip r:embed="rId12" cstate="print"/>
            <a:stretch>
              <a:fillRect/>
            </a:stretch>
          </p:blipFill>
          <p:spPr>
            <a:xfrm>
              <a:off x="2002700" y="2218342"/>
              <a:ext cx="4727695" cy="3888218"/>
            </a:xfrm>
            <a:prstGeom prst="rect">
              <a:avLst/>
            </a:prstGeom>
          </p:spPr>
        </p:pic>
        <p:pic>
          <p:nvPicPr>
            <p:cNvPr id="18" name="object 18"/>
            <p:cNvPicPr/>
            <p:nvPr/>
          </p:nvPicPr>
          <p:blipFill>
            <a:blip r:embed="rId13" cstate="print"/>
            <a:stretch>
              <a:fillRect/>
            </a:stretch>
          </p:blipFill>
          <p:spPr>
            <a:xfrm>
              <a:off x="3941343" y="2165439"/>
              <a:ext cx="3330651" cy="3583584"/>
            </a:xfrm>
            <a:prstGeom prst="rect">
              <a:avLst/>
            </a:prstGeom>
          </p:spPr>
        </p:pic>
        <p:pic>
          <p:nvPicPr>
            <p:cNvPr id="19" name="object 19"/>
            <p:cNvPicPr/>
            <p:nvPr/>
          </p:nvPicPr>
          <p:blipFill>
            <a:blip r:embed="rId14" cstate="print"/>
            <a:stretch>
              <a:fillRect/>
            </a:stretch>
          </p:blipFill>
          <p:spPr>
            <a:xfrm>
              <a:off x="1897559" y="3042462"/>
              <a:ext cx="5374409" cy="4228465"/>
            </a:xfrm>
            <a:prstGeom prst="rect">
              <a:avLst/>
            </a:prstGeom>
          </p:spPr>
        </p:pic>
        <p:pic>
          <p:nvPicPr>
            <p:cNvPr id="20" name="object 20"/>
            <p:cNvPicPr/>
            <p:nvPr/>
          </p:nvPicPr>
          <p:blipFill>
            <a:blip r:embed="rId15" cstate="print"/>
            <a:stretch>
              <a:fillRect/>
            </a:stretch>
          </p:blipFill>
          <p:spPr>
            <a:xfrm>
              <a:off x="287997" y="3776573"/>
              <a:ext cx="2471610" cy="3494354"/>
            </a:xfrm>
            <a:prstGeom prst="rect">
              <a:avLst/>
            </a:prstGeom>
          </p:spPr>
        </p:pic>
        <p:pic>
          <p:nvPicPr>
            <p:cNvPr id="21" name="object 21"/>
            <p:cNvPicPr/>
            <p:nvPr/>
          </p:nvPicPr>
          <p:blipFill>
            <a:blip r:embed="rId16" cstate="print"/>
            <a:stretch>
              <a:fillRect/>
            </a:stretch>
          </p:blipFill>
          <p:spPr>
            <a:xfrm>
              <a:off x="361050" y="3701643"/>
              <a:ext cx="5861428" cy="3569284"/>
            </a:xfrm>
            <a:prstGeom prst="rect">
              <a:avLst/>
            </a:prstGeom>
          </p:spPr>
        </p:pic>
      </p:grpSp>
      <p:sp>
        <p:nvSpPr>
          <p:cNvPr id="22" name="object 22"/>
          <p:cNvSpPr txBox="1"/>
          <p:nvPr/>
        </p:nvSpPr>
        <p:spPr>
          <a:xfrm>
            <a:off x="295916" y="7291080"/>
            <a:ext cx="713105" cy="120650"/>
          </a:xfrm>
          <a:prstGeom prst="rect">
            <a:avLst/>
          </a:prstGeom>
        </p:spPr>
        <p:txBody>
          <a:bodyPr vert="horz" wrap="square" lIns="0" tIns="15875" rIns="0" bIns="0" rtlCol="0">
            <a:spAutoFit/>
          </a:bodyPr>
          <a:lstStyle/>
          <a:p>
            <a:pPr marL="12700">
              <a:lnSpc>
                <a:spcPct val="100000"/>
              </a:lnSpc>
              <a:spcBef>
                <a:spcPts val="125"/>
              </a:spcBef>
            </a:pPr>
            <a:r>
              <a:rPr sz="600" i="1" spc="-10" dirty="0">
                <a:solidFill>
                  <a:srgbClr val="797A7D"/>
                </a:solidFill>
                <a:latin typeface="Arial"/>
                <a:cs typeface="Arial"/>
              </a:rPr>
              <a:t>©Sabine</a:t>
            </a:r>
            <a:r>
              <a:rPr sz="600" i="1" spc="-5" dirty="0">
                <a:solidFill>
                  <a:srgbClr val="797A7D"/>
                </a:solidFill>
                <a:latin typeface="Arial"/>
                <a:cs typeface="Arial"/>
              </a:rPr>
              <a:t> </a:t>
            </a:r>
            <a:r>
              <a:rPr sz="600" i="1" spc="-20" dirty="0">
                <a:solidFill>
                  <a:srgbClr val="797A7D"/>
                </a:solidFill>
                <a:latin typeface="Arial"/>
                <a:cs typeface="Arial"/>
              </a:rPr>
              <a:t>de</a:t>
            </a:r>
            <a:r>
              <a:rPr sz="600" i="1" spc="-5" dirty="0">
                <a:solidFill>
                  <a:srgbClr val="797A7D"/>
                </a:solidFill>
                <a:latin typeface="Arial"/>
                <a:cs typeface="Arial"/>
              </a:rPr>
              <a:t> </a:t>
            </a:r>
            <a:r>
              <a:rPr sz="600" i="1" spc="-25" dirty="0">
                <a:solidFill>
                  <a:srgbClr val="797A7D"/>
                </a:solidFill>
                <a:latin typeface="Arial"/>
                <a:cs typeface="Arial"/>
              </a:rPr>
              <a:t>Rozières</a:t>
            </a:r>
            <a:endParaRPr sz="60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87999" y="189865"/>
            <a:ext cx="6950709" cy="1499235"/>
          </a:xfrm>
          <a:prstGeom prst="rect">
            <a:avLst/>
          </a:prstGeom>
        </p:spPr>
        <p:txBody>
          <a:bodyPr vert="horz" wrap="square" lIns="0" tIns="48260" rIns="0" bIns="0" rtlCol="0">
            <a:spAutoFit/>
          </a:bodyPr>
          <a:lstStyle/>
          <a:p>
            <a:pPr marL="12700">
              <a:lnSpc>
                <a:spcPct val="100000"/>
              </a:lnSpc>
              <a:spcBef>
                <a:spcPts val="380"/>
              </a:spcBef>
            </a:pPr>
            <a:r>
              <a:rPr spc="-480" dirty="0">
                <a:latin typeface="Brandon Grotesque Bold" panose="020B0803020203060202" pitchFamily="34" charset="0"/>
              </a:rPr>
              <a:t>NOUVELLE</a:t>
            </a:r>
            <a:r>
              <a:rPr spc="-420" dirty="0">
                <a:latin typeface="Brandon Grotesque Bold" panose="020B0803020203060202" pitchFamily="34" charset="0"/>
              </a:rPr>
              <a:t> </a:t>
            </a:r>
            <a:r>
              <a:rPr spc="-470" dirty="0">
                <a:latin typeface="Brandon Grotesque Bold" panose="020B0803020203060202" pitchFamily="34" charset="0"/>
              </a:rPr>
              <a:t>IDENTITÉ</a:t>
            </a:r>
          </a:p>
          <a:p>
            <a:pPr marL="12700">
              <a:lnSpc>
                <a:spcPct val="100000"/>
              </a:lnSpc>
              <a:spcBef>
                <a:spcPts val="280"/>
              </a:spcBef>
            </a:pPr>
            <a:r>
              <a:rPr spc="-400" dirty="0">
                <a:latin typeface="Brandon Grotesque Bold" panose="020B0803020203060202" pitchFamily="34" charset="0"/>
              </a:rPr>
              <a:t>GRAPHIQUE</a:t>
            </a:r>
            <a:r>
              <a:rPr spc="-420" dirty="0">
                <a:latin typeface="Brandon Grotesque Bold" panose="020B0803020203060202" pitchFamily="34" charset="0"/>
              </a:rPr>
              <a:t> </a:t>
            </a:r>
            <a:r>
              <a:rPr spc="-790" dirty="0">
                <a:latin typeface="Brandon Grotesque Bold" panose="020B0803020203060202" pitchFamily="34" charset="0"/>
              </a:rPr>
              <a:t>ET</a:t>
            </a:r>
            <a:r>
              <a:rPr spc="-415" dirty="0">
                <a:latin typeface="Brandon Grotesque Bold" panose="020B0803020203060202" pitchFamily="34" charset="0"/>
              </a:rPr>
              <a:t> </a:t>
            </a:r>
            <a:r>
              <a:rPr spc="-395" dirty="0">
                <a:latin typeface="Brandon Grotesque Bold" panose="020B0803020203060202" pitchFamily="34" charset="0"/>
              </a:rPr>
              <a:t>SONORE</a:t>
            </a:r>
          </a:p>
        </p:txBody>
      </p:sp>
      <p:sp>
        <p:nvSpPr>
          <p:cNvPr id="3" name="object 3"/>
          <p:cNvSpPr txBox="1"/>
          <p:nvPr/>
        </p:nvSpPr>
        <p:spPr>
          <a:xfrm>
            <a:off x="287999" y="1811693"/>
            <a:ext cx="7011034" cy="6159500"/>
          </a:xfrm>
          <a:prstGeom prst="rect">
            <a:avLst/>
          </a:prstGeom>
        </p:spPr>
        <p:txBody>
          <a:bodyPr vert="horz" wrap="square" lIns="0" tIns="12700" rIns="0" bIns="0" rtlCol="0">
            <a:spAutoFit/>
          </a:bodyPr>
          <a:lstStyle/>
          <a:p>
            <a:pPr marL="12700" marR="6350" algn="just">
              <a:lnSpc>
                <a:spcPct val="145800"/>
              </a:lnSpc>
              <a:spcBef>
                <a:spcPts val="100"/>
              </a:spcBef>
            </a:pP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d’un</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univers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sonore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visuel</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renouvelé.</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Nouveau</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top</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horaire,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jingles,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habillage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musical</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informations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émissions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l’antenne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modernise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tout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affirmant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son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identité.</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45800"/>
              </a:lnSpc>
            </a:pP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Cet</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habillage</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dimensions</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cinématographiques</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est</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composé</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produit</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par</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Laurent</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Couson,</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pianiste,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compositeur</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chef</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d’orchestre,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auteur</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musiques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originales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trentaine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longs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métrages,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notamment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Claude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Lelouch</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Luc</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Besson,</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ainsi</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que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œuvres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spirituelles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Requiem</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XIX</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spcBef>
                <a:spcPts val="660"/>
              </a:spcBef>
            </a:pP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Book</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of</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Life.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91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pP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identité</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graphique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RCF </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s’inscrit</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continuité</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identités</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spcBef>
                <a:spcPts val="660"/>
              </a:spcBef>
            </a:pP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tout</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affirmant</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unité</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visuelle.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409"/>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45800"/>
              </a:lnSpc>
            </a:pP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choix</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rouge,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couleur,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forte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symbolique,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évoque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sang</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Christ,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Pentecôte,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martyres</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renvoie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également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l’Esprit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Saint,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l’ardeur</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souffle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mission.</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Tant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références</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profondément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ancrées</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l’identité</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univers</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radiophonique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porter,</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transmettre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faire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entendre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voix.</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254"/>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6350" algn="just">
              <a:lnSpc>
                <a:spcPct val="145800"/>
              </a:lnSpc>
            </a:pP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baseline</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affirme</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positionnement</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singularité</a:t>
            </a:r>
            <a:r>
              <a:rPr sz="1200" spc="-2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s’inscrit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continuité</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l’ancienne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signature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France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tout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proposant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formulation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plus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actuelle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fédératrice.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254"/>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algn="just">
              <a:lnSpc>
                <a:spcPct val="145800"/>
              </a:lnSpc>
            </a:pP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tampon</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logo</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vient</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quant</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lui</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réunir</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sein</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même</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construction</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typographique.</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nom</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reprend</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ainsi</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typographie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créant</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cohérence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entre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deux</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identités.</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traitement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segmenté,</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déjà</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présent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l’identité</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est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également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conservé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comme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marqueur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graphique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continuité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d’héritage.</a:t>
            </a:r>
            <a:endParaRPr sz="1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4" name="object 4"/>
          <p:cNvPicPr/>
          <p:nvPr/>
        </p:nvPicPr>
        <p:blipFill>
          <a:blip r:embed="rId2" cstate="print"/>
          <a:stretch>
            <a:fillRect/>
          </a:stretch>
        </p:blipFill>
        <p:spPr>
          <a:xfrm>
            <a:off x="287999" y="8118005"/>
            <a:ext cx="6983994" cy="2286000"/>
          </a:xfrm>
          <a:prstGeom prst="rect">
            <a:avLst/>
          </a:prstGeom>
        </p:spPr>
      </p:pic>
      <p:sp>
        <p:nvSpPr>
          <p:cNvPr id="6" name="object 22"/>
          <p:cNvSpPr txBox="1"/>
          <p:nvPr/>
        </p:nvSpPr>
        <p:spPr>
          <a:xfrm>
            <a:off x="6497397" y="10283355"/>
            <a:ext cx="713105" cy="120650"/>
          </a:xfrm>
          <a:prstGeom prst="rect">
            <a:avLst/>
          </a:prstGeom>
        </p:spPr>
        <p:txBody>
          <a:bodyPr vert="horz" wrap="square" lIns="0" tIns="15875" rIns="0" bIns="0" rtlCol="0">
            <a:spAutoFit/>
          </a:bodyPr>
          <a:lstStyle/>
          <a:p>
            <a:pPr marL="12700">
              <a:lnSpc>
                <a:spcPct val="100000"/>
              </a:lnSpc>
              <a:spcBef>
                <a:spcPts val="125"/>
              </a:spcBef>
            </a:pPr>
            <a:r>
              <a:rPr sz="600" i="1" spc="-10" dirty="0">
                <a:solidFill>
                  <a:srgbClr val="797A7D"/>
                </a:solidFill>
                <a:latin typeface="Arial"/>
                <a:cs typeface="Arial"/>
              </a:rPr>
              <a:t>©Sabine</a:t>
            </a:r>
            <a:r>
              <a:rPr sz="600" i="1" spc="-5" dirty="0">
                <a:solidFill>
                  <a:srgbClr val="797A7D"/>
                </a:solidFill>
                <a:latin typeface="Arial"/>
                <a:cs typeface="Arial"/>
              </a:rPr>
              <a:t> </a:t>
            </a:r>
            <a:r>
              <a:rPr sz="600" i="1" spc="-20" dirty="0">
                <a:solidFill>
                  <a:srgbClr val="797A7D"/>
                </a:solidFill>
                <a:latin typeface="Arial"/>
                <a:cs typeface="Arial"/>
              </a:rPr>
              <a:t>de</a:t>
            </a:r>
            <a:r>
              <a:rPr sz="600" i="1" spc="-5" dirty="0">
                <a:solidFill>
                  <a:srgbClr val="797A7D"/>
                </a:solidFill>
                <a:latin typeface="Arial"/>
                <a:cs typeface="Arial"/>
              </a:rPr>
              <a:t> </a:t>
            </a:r>
            <a:r>
              <a:rPr sz="600" i="1" spc="-25" dirty="0">
                <a:solidFill>
                  <a:srgbClr val="797A7D"/>
                </a:solidFill>
                <a:latin typeface="Arial"/>
                <a:cs typeface="Arial"/>
              </a:rPr>
              <a:t>Rozières</a:t>
            </a:r>
            <a:endParaRPr sz="600" dirty="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75300" y="64405"/>
            <a:ext cx="7010400" cy="1499385"/>
          </a:xfrm>
          <a:prstGeom prst="rect">
            <a:avLst/>
          </a:prstGeom>
        </p:spPr>
        <p:txBody>
          <a:bodyPr vert="horz" wrap="square" lIns="0" tIns="12700" rIns="0" bIns="0" rtlCol="0">
            <a:spAutoFit/>
          </a:bodyPr>
          <a:lstStyle/>
          <a:p>
            <a:pPr marL="16510" marR="542925" indent="-4445">
              <a:lnSpc>
                <a:spcPct val="105100"/>
              </a:lnSpc>
              <a:spcBef>
                <a:spcPts val="100"/>
              </a:spcBef>
            </a:pPr>
            <a:r>
              <a:rPr spc="-630" dirty="0">
                <a:latin typeface="Brandon Grotesque Bold" panose="020B0803020203060202" pitchFamily="34" charset="0"/>
              </a:rPr>
              <a:t>65</a:t>
            </a:r>
            <a:r>
              <a:rPr spc="-480" dirty="0">
                <a:latin typeface="Brandon Grotesque Bold" panose="020B0803020203060202" pitchFamily="34" charset="0"/>
              </a:rPr>
              <a:t> </a:t>
            </a:r>
            <a:r>
              <a:rPr spc="-355" dirty="0">
                <a:latin typeface="Brandon Grotesque Bold" panose="020B0803020203060202" pitchFamily="34" charset="0"/>
              </a:rPr>
              <a:t>RADIOS</a:t>
            </a:r>
            <a:r>
              <a:rPr spc="-420" dirty="0">
                <a:latin typeface="Brandon Grotesque Bold" panose="020B0803020203060202" pitchFamily="34" charset="0"/>
              </a:rPr>
              <a:t> </a:t>
            </a:r>
            <a:r>
              <a:rPr spc="-425" dirty="0">
                <a:latin typeface="Brandon Grotesque Bold" panose="020B0803020203060202" pitchFamily="34" charset="0"/>
              </a:rPr>
              <a:t>EN</a:t>
            </a:r>
            <a:r>
              <a:rPr spc="-415" dirty="0">
                <a:latin typeface="Brandon Grotesque Bold" panose="020B0803020203060202" pitchFamily="34" charset="0"/>
              </a:rPr>
              <a:t> </a:t>
            </a:r>
            <a:r>
              <a:rPr spc="-409" dirty="0">
                <a:latin typeface="Brandon Grotesque Bold" panose="020B0803020203060202" pitchFamily="34" charset="0"/>
              </a:rPr>
              <a:t>FRANCE </a:t>
            </a:r>
            <a:r>
              <a:rPr spc="-790" dirty="0">
                <a:latin typeface="Brandon Grotesque Bold" panose="020B0803020203060202" pitchFamily="34" charset="0"/>
              </a:rPr>
              <a:t>ET</a:t>
            </a:r>
            <a:r>
              <a:rPr spc="-425" dirty="0">
                <a:latin typeface="Brandon Grotesque Bold" panose="020B0803020203060202" pitchFamily="34" charset="0"/>
              </a:rPr>
              <a:t> EN</a:t>
            </a:r>
            <a:r>
              <a:rPr spc="-420" dirty="0">
                <a:latin typeface="Brandon Grotesque Bold" panose="020B0803020203060202" pitchFamily="34" charset="0"/>
              </a:rPr>
              <a:t> </a:t>
            </a:r>
            <a:r>
              <a:rPr spc="-490" dirty="0">
                <a:latin typeface="Brandon Grotesque Bold" panose="020B0803020203060202" pitchFamily="34" charset="0"/>
              </a:rPr>
              <a:t>BELGIQUE</a:t>
            </a:r>
          </a:p>
        </p:txBody>
      </p:sp>
      <p:grpSp>
        <p:nvGrpSpPr>
          <p:cNvPr id="64" name="Groupe 63"/>
          <p:cNvGrpSpPr/>
          <p:nvPr/>
        </p:nvGrpSpPr>
        <p:grpSpPr>
          <a:xfrm>
            <a:off x="2101851" y="7026557"/>
            <a:ext cx="3302474" cy="3416447"/>
            <a:chOff x="2254100" y="7280870"/>
            <a:chExt cx="3018946" cy="3123134"/>
          </a:xfrm>
        </p:grpSpPr>
        <p:pic>
          <p:nvPicPr>
            <p:cNvPr id="3" name="object 3"/>
            <p:cNvPicPr/>
            <p:nvPr/>
          </p:nvPicPr>
          <p:blipFill>
            <a:blip r:embed="rId2" cstate="print"/>
            <a:stretch>
              <a:fillRect/>
            </a:stretch>
          </p:blipFill>
          <p:spPr>
            <a:xfrm>
              <a:off x="2254100" y="7280870"/>
              <a:ext cx="2962053" cy="3123134"/>
            </a:xfrm>
            <a:prstGeom prst="rect">
              <a:avLst/>
            </a:prstGeom>
          </p:spPr>
        </p:pic>
        <p:grpSp>
          <p:nvGrpSpPr>
            <p:cNvPr id="63" name="Groupe 62"/>
            <p:cNvGrpSpPr/>
            <p:nvPr/>
          </p:nvGrpSpPr>
          <p:grpSpPr>
            <a:xfrm>
              <a:off x="2262055" y="7406019"/>
              <a:ext cx="3010991" cy="2956763"/>
              <a:chOff x="2262055" y="7406019"/>
              <a:chExt cx="3010991" cy="2956763"/>
            </a:xfrm>
          </p:grpSpPr>
          <p:sp>
            <p:nvSpPr>
              <p:cNvPr id="4" name="object 4"/>
              <p:cNvSpPr txBox="1"/>
              <p:nvPr/>
            </p:nvSpPr>
            <p:spPr>
              <a:xfrm>
                <a:off x="4410299" y="8890330"/>
                <a:ext cx="532130" cy="84455"/>
              </a:xfrm>
              <a:prstGeom prst="rect">
                <a:avLst/>
              </a:prstGeom>
            </p:spPr>
            <p:txBody>
              <a:bodyPr vert="horz" wrap="square" lIns="0" tIns="17145" rIns="0" bIns="0" rtlCol="0">
                <a:spAutoFit/>
              </a:bodyPr>
              <a:lstStyle/>
              <a:p>
                <a:pPr marL="12700">
                  <a:lnSpc>
                    <a:spcPct val="100000"/>
                  </a:lnSpc>
                  <a:spcBef>
                    <a:spcPts val="135"/>
                  </a:spcBef>
                </a:pPr>
                <a:r>
                  <a:rPr sz="350" dirty="0">
                    <a:solidFill>
                      <a:srgbClr val="58595B"/>
                    </a:solidFill>
                    <a:latin typeface="Arial Black"/>
                    <a:cs typeface="Arial Black"/>
                  </a:rPr>
                  <a:t>BOURG-EN-</a:t>
                </a:r>
                <a:r>
                  <a:rPr sz="350" spc="-10" dirty="0">
                    <a:solidFill>
                      <a:srgbClr val="58595B"/>
                    </a:solidFill>
                    <a:latin typeface="Arial Black"/>
                    <a:cs typeface="Arial Black"/>
                  </a:rPr>
                  <a:t>BRESSE</a:t>
                </a:r>
                <a:r>
                  <a:rPr sz="350" spc="500" dirty="0">
                    <a:solidFill>
                      <a:srgbClr val="58595B"/>
                    </a:solidFill>
                    <a:latin typeface="Arial Black"/>
                    <a:cs typeface="Arial Black"/>
                  </a:rPr>
                  <a:t> </a:t>
                </a:r>
                <a:endParaRPr sz="350">
                  <a:latin typeface="Arial Black"/>
                  <a:cs typeface="Arial Black"/>
                </a:endParaRPr>
              </a:p>
            </p:txBody>
          </p:sp>
          <p:sp>
            <p:nvSpPr>
              <p:cNvPr id="5" name="object 5"/>
              <p:cNvSpPr txBox="1"/>
              <p:nvPr/>
            </p:nvSpPr>
            <p:spPr>
              <a:xfrm>
                <a:off x="3752598" y="8911097"/>
                <a:ext cx="339090" cy="138430"/>
              </a:xfrm>
              <a:prstGeom prst="rect">
                <a:avLst/>
              </a:prstGeom>
            </p:spPr>
            <p:txBody>
              <a:bodyPr vert="horz" wrap="square" lIns="0" tIns="17145" rIns="0" bIns="0" rtlCol="0">
                <a:spAutoFit/>
              </a:bodyPr>
              <a:lstStyle/>
              <a:p>
                <a:pPr marL="12700" marR="5080">
                  <a:lnSpc>
                    <a:spcPct val="100000"/>
                  </a:lnSpc>
                  <a:spcBef>
                    <a:spcPts val="135"/>
                  </a:spcBef>
                </a:pPr>
                <a:r>
                  <a:rPr sz="350" spc="-10" dirty="0">
                    <a:solidFill>
                      <a:srgbClr val="58595B"/>
                    </a:solidFill>
                    <a:latin typeface="Arial Black"/>
                    <a:cs typeface="Arial Black"/>
                  </a:rPr>
                  <a:t>CLERMONT-FERRAND</a:t>
                </a:r>
                <a:r>
                  <a:rPr sz="350" spc="500" dirty="0">
                    <a:solidFill>
                      <a:srgbClr val="58595B"/>
                    </a:solidFill>
                    <a:latin typeface="Arial Black"/>
                    <a:cs typeface="Arial Black"/>
                  </a:rPr>
                  <a:t> </a:t>
                </a:r>
                <a:endParaRPr sz="350">
                  <a:latin typeface="Arial Black"/>
                  <a:cs typeface="Arial Black"/>
                </a:endParaRPr>
              </a:p>
            </p:txBody>
          </p:sp>
          <p:sp>
            <p:nvSpPr>
              <p:cNvPr id="6" name="object 6"/>
              <p:cNvSpPr txBox="1"/>
              <p:nvPr/>
            </p:nvSpPr>
            <p:spPr>
              <a:xfrm>
                <a:off x="3628124" y="8546779"/>
                <a:ext cx="28194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BOURGES</a:t>
                </a:r>
                <a:r>
                  <a:rPr sz="350" spc="500" dirty="0">
                    <a:solidFill>
                      <a:srgbClr val="58595B"/>
                    </a:solidFill>
                    <a:latin typeface="Arial Black"/>
                    <a:cs typeface="Arial Black"/>
                  </a:rPr>
                  <a:t> </a:t>
                </a:r>
                <a:endParaRPr sz="350">
                  <a:latin typeface="Arial Black"/>
                  <a:cs typeface="Arial Black"/>
                </a:endParaRPr>
              </a:p>
            </p:txBody>
          </p:sp>
          <p:sp>
            <p:nvSpPr>
              <p:cNvPr id="7" name="object 7"/>
              <p:cNvSpPr txBox="1"/>
              <p:nvPr/>
            </p:nvSpPr>
            <p:spPr>
              <a:xfrm>
                <a:off x="2341896" y="8176617"/>
                <a:ext cx="18923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BREST</a:t>
                </a:r>
                <a:r>
                  <a:rPr sz="350" spc="500" dirty="0">
                    <a:solidFill>
                      <a:srgbClr val="58595B"/>
                    </a:solidFill>
                    <a:latin typeface="Arial Black"/>
                    <a:cs typeface="Arial Black"/>
                  </a:rPr>
                  <a:t> </a:t>
                </a:r>
                <a:endParaRPr sz="350">
                  <a:latin typeface="Arial Black"/>
                  <a:cs typeface="Arial Black"/>
                </a:endParaRPr>
              </a:p>
            </p:txBody>
          </p:sp>
          <p:sp>
            <p:nvSpPr>
              <p:cNvPr id="8" name="object 8"/>
              <p:cNvSpPr txBox="1"/>
              <p:nvPr/>
            </p:nvSpPr>
            <p:spPr>
              <a:xfrm>
                <a:off x="3283802" y="9852324"/>
                <a:ext cx="43180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CARCASSONNE</a:t>
                </a:r>
                <a:r>
                  <a:rPr sz="350" spc="500" dirty="0">
                    <a:solidFill>
                      <a:srgbClr val="58595B"/>
                    </a:solidFill>
                    <a:latin typeface="Arial Black"/>
                    <a:cs typeface="Arial Black"/>
                  </a:rPr>
                  <a:t> </a:t>
                </a:r>
                <a:endParaRPr sz="350">
                  <a:latin typeface="Arial Black"/>
                  <a:cs typeface="Arial Black"/>
                </a:endParaRPr>
              </a:p>
            </p:txBody>
          </p:sp>
          <p:sp>
            <p:nvSpPr>
              <p:cNvPr id="9" name="object 9"/>
              <p:cNvSpPr txBox="1"/>
              <p:nvPr/>
            </p:nvSpPr>
            <p:spPr>
              <a:xfrm>
                <a:off x="4048616" y="9355743"/>
                <a:ext cx="450850" cy="164465"/>
              </a:xfrm>
              <a:prstGeom prst="rect">
                <a:avLst/>
              </a:prstGeom>
            </p:spPr>
            <p:txBody>
              <a:bodyPr vert="horz" wrap="square" lIns="0" tIns="27940" rIns="0" bIns="0" rtlCol="0">
                <a:spAutoFit/>
              </a:bodyPr>
              <a:lstStyle/>
              <a:p>
                <a:pPr marL="247015">
                  <a:lnSpc>
                    <a:spcPct val="100000"/>
                  </a:lnSpc>
                  <a:spcBef>
                    <a:spcPts val="220"/>
                  </a:spcBef>
                </a:pPr>
                <a:r>
                  <a:rPr sz="350" spc="-10" dirty="0">
                    <a:solidFill>
                      <a:srgbClr val="58595B"/>
                    </a:solidFill>
                    <a:latin typeface="Arial Black"/>
                    <a:cs typeface="Arial Black"/>
                  </a:rPr>
                  <a:t>PRIVAS</a:t>
                </a:r>
                <a:r>
                  <a:rPr sz="350" spc="500" dirty="0">
                    <a:solidFill>
                      <a:srgbClr val="58595B"/>
                    </a:solidFill>
                    <a:latin typeface="Arial Black"/>
                    <a:cs typeface="Arial Black"/>
                  </a:rPr>
                  <a:t> </a:t>
                </a:r>
                <a:endParaRPr sz="350">
                  <a:latin typeface="Arial Black"/>
                  <a:cs typeface="Arial Black"/>
                </a:endParaRPr>
              </a:p>
              <a:p>
                <a:pPr marL="12700">
                  <a:lnSpc>
                    <a:spcPct val="100000"/>
                  </a:lnSpc>
                  <a:spcBef>
                    <a:spcPts val="125"/>
                  </a:spcBef>
                </a:pPr>
                <a:r>
                  <a:rPr sz="350" spc="-10" dirty="0">
                    <a:solidFill>
                      <a:srgbClr val="58595B"/>
                    </a:solidFill>
                    <a:latin typeface="Arial Black"/>
                    <a:cs typeface="Arial Black"/>
                  </a:rPr>
                  <a:t>MENDE</a:t>
                </a:r>
                <a:r>
                  <a:rPr sz="350" spc="500" dirty="0">
                    <a:solidFill>
                      <a:srgbClr val="58595B"/>
                    </a:solidFill>
                    <a:latin typeface="Arial Black"/>
                    <a:cs typeface="Arial Black"/>
                  </a:rPr>
                  <a:t> </a:t>
                </a:r>
                <a:endParaRPr sz="350">
                  <a:latin typeface="Arial Black"/>
                  <a:cs typeface="Arial Black"/>
                </a:endParaRPr>
              </a:p>
            </p:txBody>
          </p:sp>
          <p:sp>
            <p:nvSpPr>
              <p:cNvPr id="10" name="object 10"/>
              <p:cNvSpPr txBox="1"/>
              <p:nvPr/>
            </p:nvSpPr>
            <p:spPr>
              <a:xfrm>
                <a:off x="4240682" y="9145744"/>
                <a:ext cx="33528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ST-ÉTIENNE</a:t>
                </a:r>
                <a:r>
                  <a:rPr sz="350" spc="500" dirty="0">
                    <a:solidFill>
                      <a:srgbClr val="58595B"/>
                    </a:solidFill>
                    <a:latin typeface="Arial Black"/>
                    <a:cs typeface="Arial Black"/>
                  </a:rPr>
                  <a:t> </a:t>
                </a:r>
                <a:endParaRPr sz="350">
                  <a:latin typeface="Arial Black"/>
                  <a:cs typeface="Arial Black"/>
                </a:endParaRPr>
              </a:p>
            </p:txBody>
          </p:sp>
          <p:sp>
            <p:nvSpPr>
              <p:cNvPr id="11" name="object 11"/>
              <p:cNvSpPr txBox="1"/>
              <p:nvPr/>
            </p:nvSpPr>
            <p:spPr>
              <a:xfrm>
                <a:off x="4934075" y="9685228"/>
                <a:ext cx="157480" cy="84455"/>
              </a:xfrm>
              <a:prstGeom prst="rect">
                <a:avLst/>
              </a:prstGeom>
            </p:spPr>
            <p:txBody>
              <a:bodyPr vert="horz" wrap="square" lIns="0" tIns="17145" rIns="0" bIns="0" rtlCol="0">
                <a:spAutoFit/>
              </a:bodyPr>
              <a:lstStyle/>
              <a:p>
                <a:pPr marL="12700">
                  <a:lnSpc>
                    <a:spcPct val="100000"/>
                  </a:lnSpc>
                  <a:spcBef>
                    <a:spcPts val="135"/>
                  </a:spcBef>
                </a:pPr>
                <a:r>
                  <a:rPr sz="350" spc="-20" dirty="0">
                    <a:solidFill>
                      <a:srgbClr val="58595B"/>
                    </a:solidFill>
                    <a:latin typeface="Arial Black"/>
                    <a:cs typeface="Arial Black"/>
                  </a:rPr>
                  <a:t>NICE</a:t>
                </a:r>
                <a:r>
                  <a:rPr sz="350" spc="500" dirty="0">
                    <a:solidFill>
                      <a:srgbClr val="58595B"/>
                    </a:solidFill>
                    <a:latin typeface="Arial Black"/>
                    <a:cs typeface="Arial Black"/>
                  </a:rPr>
                  <a:t> </a:t>
                </a:r>
                <a:endParaRPr sz="350">
                  <a:latin typeface="Arial Black"/>
                  <a:cs typeface="Arial Black"/>
                </a:endParaRPr>
              </a:p>
            </p:txBody>
          </p:sp>
          <p:sp>
            <p:nvSpPr>
              <p:cNvPr id="12" name="object 12"/>
              <p:cNvSpPr txBox="1"/>
              <p:nvPr/>
            </p:nvSpPr>
            <p:spPr>
              <a:xfrm>
                <a:off x="2870880" y="9067985"/>
                <a:ext cx="36703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ANGOULÊME</a:t>
                </a:r>
                <a:r>
                  <a:rPr sz="350" spc="500" dirty="0">
                    <a:solidFill>
                      <a:srgbClr val="58595B"/>
                    </a:solidFill>
                    <a:latin typeface="Arial Black"/>
                    <a:cs typeface="Arial Black"/>
                  </a:rPr>
                  <a:t> </a:t>
                </a:r>
                <a:endParaRPr sz="350">
                  <a:latin typeface="Arial Black"/>
                  <a:cs typeface="Arial Black"/>
                </a:endParaRPr>
              </a:p>
            </p:txBody>
          </p:sp>
          <p:sp>
            <p:nvSpPr>
              <p:cNvPr id="13" name="object 13"/>
              <p:cNvSpPr txBox="1"/>
              <p:nvPr/>
            </p:nvSpPr>
            <p:spPr>
              <a:xfrm>
                <a:off x="2569105" y="8900763"/>
                <a:ext cx="389255" cy="84455"/>
              </a:xfrm>
              <a:prstGeom prst="rect">
                <a:avLst/>
              </a:prstGeom>
            </p:spPr>
            <p:txBody>
              <a:bodyPr vert="horz" wrap="square" lIns="0" tIns="17145" rIns="0" bIns="0" rtlCol="0">
                <a:spAutoFit/>
              </a:bodyPr>
              <a:lstStyle/>
              <a:p>
                <a:pPr marL="12700">
                  <a:lnSpc>
                    <a:spcPct val="100000"/>
                  </a:lnSpc>
                  <a:spcBef>
                    <a:spcPts val="135"/>
                  </a:spcBef>
                </a:pPr>
                <a:r>
                  <a:rPr sz="350" spc="-55" dirty="0">
                    <a:solidFill>
                      <a:srgbClr val="58595B"/>
                    </a:solidFill>
                    <a:latin typeface="Arial Black"/>
                    <a:cs typeface="Arial Black"/>
                  </a:rPr>
                  <a:t>L</a:t>
                </a:r>
                <a:r>
                  <a:rPr sz="350" spc="-75" dirty="0">
                    <a:solidFill>
                      <a:srgbClr val="58595B"/>
                    </a:solidFill>
                    <a:latin typeface="Arial Black"/>
                    <a:cs typeface="Arial Black"/>
                  </a:rPr>
                  <a:t> </a:t>
                </a:r>
                <a:r>
                  <a:rPr sz="350" dirty="0">
                    <a:solidFill>
                      <a:srgbClr val="58595B"/>
                    </a:solidFill>
                    <a:latin typeface="Arial Black"/>
                    <a:cs typeface="Arial Black"/>
                  </a:rPr>
                  <a:t>A</a:t>
                </a:r>
                <a:r>
                  <a:rPr sz="350" spc="10" dirty="0">
                    <a:solidFill>
                      <a:srgbClr val="58595B"/>
                    </a:solidFill>
                    <a:latin typeface="Arial Black"/>
                    <a:cs typeface="Arial Black"/>
                  </a:rPr>
                  <a:t> </a:t>
                </a:r>
                <a:r>
                  <a:rPr sz="350" spc="-10" dirty="0">
                    <a:solidFill>
                      <a:srgbClr val="58595B"/>
                    </a:solidFill>
                    <a:latin typeface="Arial Black"/>
                    <a:cs typeface="Arial Black"/>
                  </a:rPr>
                  <a:t>ROCHELLE</a:t>
                </a:r>
                <a:r>
                  <a:rPr sz="350" spc="500" dirty="0">
                    <a:solidFill>
                      <a:srgbClr val="58595B"/>
                    </a:solidFill>
                    <a:latin typeface="Arial Black"/>
                    <a:cs typeface="Arial Black"/>
                  </a:rPr>
                  <a:t> </a:t>
                </a:r>
                <a:endParaRPr sz="350">
                  <a:latin typeface="Arial Black"/>
                  <a:cs typeface="Arial Black"/>
                </a:endParaRPr>
              </a:p>
            </p:txBody>
          </p:sp>
          <p:sp>
            <p:nvSpPr>
              <p:cNvPr id="14" name="object 14"/>
              <p:cNvSpPr txBox="1"/>
              <p:nvPr/>
            </p:nvSpPr>
            <p:spPr>
              <a:xfrm>
                <a:off x="3066704" y="7883900"/>
                <a:ext cx="352425" cy="156210"/>
              </a:xfrm>
              <a:prstGeom prst="rect">
                <a:avLst/>
              </a:prstGeom>
            </p:spPr>
            <p:txBody>
              <a:bodyPr vert="horz" wrap="square" lIns="0" tIns="11430" rIns="0" bIns="0" rtlCol="0">
                <a:spAutoFit/>
              </a:bodyPr>
              <a:lstStyle/>
              <a:p>
                <a:pPr marL="12700" marR="5080" indent="168910">
                  <a:lnSpc>
                    <a:spcPct val="122600"/>
                  </a:lnSpc>
                  <a:spcBef>
                    <a:spcPts val="90"/>
                  </a:spcBef>
                </a:pPr>
                <a:r>
                  <a:rPr sz="350" spc="-20" dirty="0">
                    <a:solidFill>
                      <a:srgbClr val="58595B"/>
                    </a:solidFill>
                    <a:latin typeface="Arial Black"/>
                    <a:cs typeface="Arial Black"/>
                  </a:rPr>
                  <a:t>CAEN</a:t>
                </a:r>
                <a:r>
                  <a:rPr sz="350" spc="500" dirty="0">
                    <a:solidFill>
                      <a:srgbClr val="58595B"/>
                    </a:solidFill>
                    <a:latin typeface="Arial Black"/>
                    <a:cs typeface="Arial Black"/>
                  </a:rPr>
                  <a:t> </a:t>
                </a:r>
                <a:r>
                  <a:rPr sz="350" spc="-10" dirty="0">
                    <a:solidFill>
                      <a:srgbClr val="58595B"/>
                    </a:solidFill>
                    <a:latin typeface="Arial Black"/>
                    <a:cs typeface="Arial Black"/>
                  </a:rPr>
                  <a:t>COUTANCES</a:t>
                </a:r>
                <a:r>
                  <a:rPr sz="350" spc="500" dirty="0">
                    <a:solidFill>
                      <a:srgbClr val="58595B"/>
                    </a:solidFill>
                    <a:latin typeface="Arial Black"/>
                    <a:cs typeface="Arial Black"/>
                  </a:rPr>
                  <a:t> </a:t>
                </a:r>
                <a:endParaRPr sz="350">
                  <a:latin typeface="Arial Black"/>
                  <a:cs typeface="Arial Black"/>
                </a:endParaRPr>
              </a:p>
            </p:txBody>
          </p:sp>
          <p:sp>
            <p:nvSpPr>
              <p:cNvPr id="15" name="object 15"/>
              <p:cNvSpPr txBox="1"/>
              <p:nvPr/>
            </p:nvSpPr>
            <p:spPr>
              <a:xfrm>
                <a:off x="4613860" y="9399276"/>
                <a:ext cx="134620" cy="84455"/>
              </a:xfrm>
              <a:prstGeom prst="rect">
                <a:avLst/>
              </a:prstGeom>
            </p:spPr>
            <p:txBody>
              <a:bodyPr vert="horz" wrap="square" lIns="0" tIns="17145" rIns="0" bIns="0" rtlCol="0">
                <a:spAutoFit/>
              </a:bodyPr>
              <a:lstStyle/>
              <a:p>
                <a:pPr marL="12700">
                  <a:lnSpc>
                    <a:spcPct val="100000"/>
                  </a:lnSpc>
                  <a:spcBef>
                    <a:spcPts val="135"/>
                  </a:spcBef>
                </a:pPr>
                <a:r>
                  <a:rPr sz="350" spc="-25" dirty="0">
                    <a:solidFill>
                      <a:srgbClr val="58595B"/>
                    </a:solidFill>
                    <a:latin typeface="Arial Black"/>
                    <a:cs typeface="Arial Black"/>
                  </a:rPr>
                  <a:t>GAP</a:t>
                </a:r>
                <a:r>
                  <a:rPr sz="350" spc="500" dirty="0">
                    <a:solidFill>
                      <a:srgbClr val="58595B"/>
                    </a:solidFill>
                    <a:latin typeface="Arial Black"/>
                    <a:cs typeface="Arial Black"/>
                  </a:rPr>
                  <a:t> </a:t>
                </a:r>
                <a:endParaRPr sz="350">
                  <a:latin typeface="Arial Black"/>
                  <a:cs typeface="Arial Black"/>
                </a:endParaRPr>
              </a:p>
            </p:txBody>
          </p:sp>
          <p:sp>
            <p:nvSpPr>
              <p:cNvPr id="16" name="object 16"/>
              <p:cNvSpPr txBox="1"/>
              <p:nvPr/>
            </p:nvSpPr>
            <p:spPr>
              <a:xfrm>
                <a:off x="3913634" y="10020444"/>
                <a:ext cx="34036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PERPIGNAN</a:t>
                </a:r>
                <a:r>
                  <a:rPr sz="350" spc="500" dirty="0">
                    <a:solidFill>
                      <a:srgbClr val="58595B"/>
                    </a:solidFill>
                    <a:latin typeface="Arial Black"/>
                    <a:cs typeface="Arial Black"/>
                  </a:rPr>
                  <a:t> </a:t>
                </a:r>
                <a:endParaRPr sz="350">
                  <a:latin typeface="Arial Black"/>
                  <a:cs typeface="Arial Black"/>
                </a:endParaRPr>
              </a:p>
            </p:txBody>
          </p:sp>
          <p:sp>
            <p:nvSpPr>
              <p:cNvPr id="17" name="object 17"/>
              <p:cNvSpPr txBox="1"/>
              <p:nvPr/>
            </p:nvSpPr>
            <p:spPr>
              <a:xfrm>
                <a:off x="3991578" y="8280262"/>
                <a:ext cx="22987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TROYES</a:t>
                </a:r>
                <a:r>
                  <a:rPr sz="350" spc="500" dirty="0">
                    <a:solidFill>
                      <a:srgbClr val="58595B"/>
                    </a:solidFill>
                    <a:latin typeface="Arial Black"/>
                    <a:cs typeface="Arial Black"/>
                  </a:rPr>
                  <a:t> </a:t>
                </a:r>
                <a:endParaRPr sz="350">
                  <a:latin typeface="Arial Black"/>
                  <a:cs typeface="Arial Black"/>
                </a:endParaRPr>
              </a:p>
            </p:txBody>
          </p:sp>
          <p:sp>
            <p:nvSpPr>
              <p:cNvPr id="18" name="object 18"/>
              <p:cNvSpPr txBox="1"/>
              <p:nvPr/>
            </p:nvSpPr>
            <p:spPr>
              <a:xfrm>
                <a:off x="4491869" y="8308675"/>
                <a:ext cx="21844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ÉPINAL</a:t>
                </a:r>
                <a:r>
                  <a:rPr sz="350" spc="500" dirty="0">
                    <a:solidFill>
                      <a:srgbClr val="58595B"/>
                    </a:solidFill>
                    <a:latin typeface="Arial Black"/>
                    <a:cs typeface="Arial Black"/>
                  </a:rPr>
                  <a:t> </a:t>
                </a:r>
                <a:endParaRPr sz="350">
                  <a:latin typeface="Arial Black"/>
                  <a:cs typeface="Arial Black"/>
                </a:endParaRPr>
              </a:p>
            </p:txBody>
          </p:sp>
          <p:sp>
            <p:nvSpPr>
              <p:cNvPr id="19" name="object 19"/>
              <p:cNvSpPr txBox="1"/>
              <p:nvPr/>
            </p:nvSpPr>
            <p:spPr>
              <a:xfrm>
                <a:off x="3471232" y="7713822"/>
                <a:ext cx="23431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AMIENS</a:t>
                </a:r>
                <a:r>
                  <a:rPr sz="350" spc="500" dirty="0">
                    <a:solidFill>
                      <a:srgbClr val="58595B"/>
                    </a:solidFill>
                    <a:latin typeface="Arial Black"/>
                    <a:cs typeface="Arial Black"/>
                  </a:rPr>
                  <a:t> </a:t>
                </a:r>
                <a:endParaRPr sz="350">
                  <a:latin typeface="Arial Black"/>
                  <a:cs typeface="Arial Black"/>
                </a:endParaRPr>
              </a:p>
            </p:txBody>
          </p:sp>
          <p:sp>
            <p:nvSpPr>
              <p:cNvPr id="20" name="object 20"/>
              <p:cNvSpPr txBox="1"/>
              <p:nvPr/>
            </p:nvSpPr>
            <p:spPr>
              <a:xfrm>
                <a:off x="4467153" y="9701696"/>
                <a:ext cx="228600" cy="84455"/>
              </a:xfrm>
              <a:prstGeom prst="rect">
                <a:avLst/>
              </a:prstGeom>
            </p:spPr>
            <p:txBody>
              <a:bodyPr vert="horz" wrap="square" lIns="0" tIns="17145" rIns="0" bIns="0" rtlCol="0">
                <a:spAutoFit/>
              </a:bodyPr>
              <a:lstStyle/>
              <a:p>
                <a:pPr marL="12700">
                  <a:lnSpc>
                    <a:spcPct val="100000"/>
                  </a:lnSpc>
                  <a:spcBef>
                    <a:spcPts val="135"/>
                  </a:spcBef>
                </a:pPr>
                <a:r>
                  <a:rPr sz="350" dirty="0">
                    <a:solidFill>
                      <a:srgbClr val="58595B"/>
                    </a:solidFill>
                    <a:latin typeface="Arial Black"/>
                    <a:cs typeface="Arial Black"/>
                  </a:rPr>
                  <a:t>AIX-</a:t>
                </a:r>
                <a:r>
                  <a:rPr sz="350" spc="-25" dirty="0">
                    <a:solidFill>
                      <a:srgbClr val="58595B"/>
                    </a:solidFill>
                    <a:latin typeface="Arial Black"/>
                    <a:cs typeface="Arial Black"/>
                  </a:rPr>
                  <a:t>EN-</a:t>
                </a:r>
                <a:endParaRPr sz="350">
                  <a:latin typeface="Arial Black"/>
                  <a:cs typeface="Arial Black"/>
                </a:endParaRPr>
              </a:p>
            </p:txBody>
          </p:sp>
          <p:sp>
            <p:nvSpPr>
              <p:cNvPr id="21" name="object 21"/>
              <p:cNvSpPr txBox="1"/>
              <p:nvPr/>
            </p:nvSpPr>
            <p:spPr>
              <a:xfrm>
                <a:off x="4467153" y="9756009"/>
                <a:ext cx="728980" cy="84455"/>
              </a:xfrm>
              <a:prstGeom prst="rect">
                <a:avLst/>
              </a:prstGeom>
            </p:spPr>
            <p:txBody>
              <a:bodyPr vert="horz" wrap="square" lIns="0" tIns="17145" rIns="0" bIns="0" rtlCol="0">
                <a:spAutoFit/>
              </a:bodyPr>
              <a:lstStyle/>
              <a:p>
                <a:pPr marL="12700">
                  <a:lnSpc>
                    <a:spcPct val="100000"/>
                  </a:lnSpc>
                  <a:spcBef>
                    <a:spcPts val="135"/>
                  </a:spcBef>
                </a:pPr>
                <a:r>
                  <a:rPr sz="350" dirty="0">
                    <a:solidFill>
                      <a:srgbClr val="58595B"/>
                    </a:solidFill>
                    <a:latin typeface="Arial Black"/>
                    <a:cs typeface="Arial Black"/>
                  </a:rPr>
                  <a:t>PROVENCE</a:t>
                </a:r>
                <a:r>
                  <a:rPr sz="350" spc="280" dirty="0">
                    <a:solidFill>
                      <a:srgbClr val="58595B"/>
                    </a:solidFill>
                    <a:latin typeface="Arial Black"/>
                    <a:cs typeface="Arial Black"/>
                  </a:rPr>
                  <a:t>  </a:t>
                </a:r>
                <a:r>
                  <a:rPr sz="350" spc="-10" dirty="0">
                    <a:solidFill>
                      <a:srgbClr val="58595B"/>
                    </a:solidFill>
                    <a:latin typeface="Arial Black"/>
                    <a:cs typeface="Arial Black"/>
                  </a:rPr>
                  <a:t>ST-RAPHAËL</a:t>
                </a:r>
                <a:r>
                  <a:rPr sz="350" spc="500" dirty="0">
                    <a:solidFill>
                      <a:srgbClr val="58595B"/>
                    </a:solidFill>
                    <a:latin typeface="Arial Black"/>
                    <a:cs typeface="Arial Black"/>
                  </a:rPr>
                  <a:t> </a:t>
                </a:r>
                <a:endParaRPr sz="350">
                  <a:latin typeface="Arial Black"/>
                  <a:cs typeface="Arial Black"/>
                </a:endParaRPr>
              </a:p>
            </p:txBody>
          </p:sp>
          <p:sp>
            <p:nvSpPr>
              <p:cNvPr id="22" name="object 22"/>
              <p:cNvSpPr txBox="1"/>
              <p:nvPr/>
            </p:nvSpPr>
            <p:spPr>
              <a:xfrm>
                <a:off x="4722514" y="10188275"/>
                <a:ext cx="26225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AJACCIO</a:t>
                </a:r>
                <a:r>
                  <a:rPr sz="350" spc="500" dirty="0">
                    <a:solidFill>
                      <a:srgbClr val="58595B"/>
                    </a:solidFill>
                    <a:latin typeface="Arial Black"/>
                    <a:cs typeface="Arial Black"/>
                  </a:rPr>
                  <a:t> </a:t>
                </a:r>
                <a:endParaRPr sz="350">
                  <a:latin typeface="Arial Black"/>
                  <a:cs typeface="Arial Black"/>
                </a:endParaRPr>
              </a:p>
            </p:txBody>
          </p:sp>
          <p:sp>
            <p:nvSpPr>
              <p:cNvPr id="23" name="object 23"/>
              <p:cNvSpPr txBox="1"/>
              <p:nvPr/>
            </p:nvSpPr>
            <p:spPr>
              <a:xfrm>
                <a:off x="4093529" y="8503384"/>
                <a:ext cx="19494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DIJON</a:t>
                </a:r>
                <a:r>
                  <a:rPr sz="350" spc="500" dirty="0">
                    <a:solidFill>
                      <a:srgbClr val="58595B"/>
                    </a:solidFill>
                    <a:latin typeface="Arial Black"/>
                    <a:cs typeface="Arial Black"/>
                  </a:rPr>
                  <a:t> </a:t>
                </a:r>
                <a:endParaRPr sz="350">
                  <a:latin typeface="Arial Black"/>
                  <a:cs typeface="Arial Black"/>
                </a:endParaRPr>
              </a:p>
            </p:txBody>
          </p:sp>
          <p:sp>
            <p:nvSpPr>
              <p:cNvPr id="24" name="object 24"/>
              <p:cNvSpPr txBox="1"/>
              <p:nvPr/>
            </p:nvSpPr>
            <p:spPr>
              <a:xfrm>
                <a:off x="4578065" y="8548523"/>
                <a:ext cx="32512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BESANÇON</a:t>
                </a:r>
                <a:r>
                  <a:rPr sz="350" spc="500" dirty="0">
                    <a:solidFill>
                      <a:srgbClr val="58595B"/>
                    </a:solidFill>
                    <a:latin typeface="Arial Black"/>
                    <a:cs typeface="Arial Black"/>
                  </a:rPr>
                  <a:t> </a:t>
                </a:r>
                <a:endParaRPr sz="350">
                  <a:latin typeface="Arial Black"/>
                  <a:cs typeface="Arial Black"/>
                </a:endParaRPr>
              </a:p>
            </p:txBody>
          </p:sp>
          <p:sp>
            <p:nvSpPr>
              <p:cNvPr id="25" name="object 25"/>
              <p:cNvSpPr txBox="1"/>
              <p:nvPr/>
            </p:nvSpPr>
            <p:spPr>
              <a:xfrm>
                <a:off x="3014365" y="8413328"/>
                <a:ext cx="243204"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ANGERS</a:t>
                </a:r>
                <a:r>
                  <a:rPr sz="350" spc="500" dirty="0">
                    <a:solidFill>
                      <a:srgbClr val="58595B"/>
                    </a:solidFill>
                    <a:latin typeface="Arial Black"/>
                    <a:cs typeface="Arial Black"/>
                  </a:rPr>
                  <a:t> </a:t>
                </a:r>
                <a:endParaRPr sz="350">
                  <a:latin typeface="Arial Black"/>
                  <a:cs typeface="Arial Black"/>
                </a:endParaRPr>
              </a:p>
            </p:txBody>
          </p:sp>
          <p:sp>
            <p:nvSpPr>
              <p:cNvPr id="26" name="object 26"/>
              <p:cNvSpPr txBox="1"/>
              <p:nvPr/>
            </p:nvSpPr>
            <p:spPr>
              <a:xfrm>
                <a:off x="3840038" y="9184058"/>
                <a:ext cx="1009015" cy="197485"/>
              </a:xfrm>
              <a:prstGeom prst="rect">
                <a:avLst/>
              </a:prstGeom>
            </p:spPr>
            <p:txBody>
              <a:bodyPr vert="horz" wrap="square" lIns="0" tIns="11430" rIns="0" bIns="0" rtlCol="0">
                <a:spAutoFit/>
              </a:bodyPr>
              <a:lstStyle/>
              <a:p>
                <a:pPr marL="532130" marR="5080" indent="-520065">
                  <a:lnSpc>
                    <a:spcPct val="160900"/>
                  </a:lnSpc>
                  <a:spcBef>
                    <a:spcPts val="90"/>
                  </a:spcBef>
                  <a:tabLst>
                    <a:tab pos="706120" algn="l"/>
                  </a:tabLst>
                </a:pPr>
                <a:r>
                  <a:rPr sz="350" dirty="0">
                    <a:solidFill>
                      <a:srgbClr val="58595B"/>
                    </a:solidFill>
                    <a:latin typeface="Arial Black"/>
                    <a:cs typeface="Arial Black"/>
                  </a:rPr>
                  <a:t>LE-PUY-EN-</a:t>
                </a:r>
                <a:r>
                  <a:rPr sz="350" spc="-20" dirty="0">
                    <a:solidFill>
                      <a:srgbClr val="58595B"/>
                    </a:solidFill>
                    <a:latin typeface="Arial Black"/>
                    <a:cs typeface="Arial Black"/>
                  </a:rPr>
                  <a:t>VEL</a:t>
                </a:r>
                <a:r>
                  <a:rPr sz="350" spc="100" dirty="0">
                    <a:solidFill>
                      <a:srgbClr val="58595B"/>
                    </a:solidFill>
                    <a:latin typeface="Arial Black"/>
                    <a:cs typeface="Arial Black"/>
                  </a:rPr>
                  <a:t> </a:t>
                </a:r>
                <a:r>
                  <a:rPr sz="350" spc="-25" dirty="0">
                    <a:solidFill>
                      <a:srgbClr val="58595B"/>
                    </a:solidFill>
                    <a:latin typeface="Arial Black"/>
                    <a:cs typeface="Arial Black"/>
                  </a:rPr>
                  <a:t>AY</a:t>
                </a:r>
                <a:r>
                  <a:rPr sz="350" dirty="0">
                    <a:solidFill>
                      <a:srgbClr val="58595B"/>
                    </a:solidFill>
                    <a:latin typeface="Arial Black"/>
                    <a:cs typeface="Arial Black"/>
                  </a:rPr>
                  <a:t>		</a:t>
                </a:r>
                <a:r>
                  <a:rPr sz="525" spc="-15" baseline="7936" dirty="0">
                    <a:solidFill>
                      <a:srgbClr val="58595B"/>
                    </a:solidFill>
                    <a:latin typeface="Arial Black"/>
                    <a:cs typeface="Arial Black"/>
                  </a:rPr>
                  <a:t>GRENOBLE</a:t>
                </a:r>
                <a:r>
                  <a:rPr sz="525" spc="750" baseline="7936" dirty="0">
                    <a:solidFill>
                      <a:srgbClr val="58595B"/>
                    </a:solidFill>
                    <a:latin typeface="Arial Black"/>
                    <a:cs typeface="Arial Black"/>
                  </a:rPr>
                  <a:t> </a:t>
                </a:r>
                <a:r>
                  <a:rPr sz="350" spc="-10" dirty="0">
                    <a:solidFill>
                      <a:srgbClr val="58595B"/>
                    </a:solidFill>
                    <a:latin typeface="Arial Black"/>
                    <a:cs typeface="Arial Black"/>
                  </a:rPr>
                  <a:t>VALENCE</a:t>
                </a:r>
                <a:r>
                  <a:rPr sz="350" spc="500" dirty="0">
                    <a:solidFill>
                      <a:srgbClr val="58595B"/>
                    </a:solidFill>
                    <a:latin typeface="Arial Black"/>
                    <a:cs typeface="Arial Black"/>
                  </a:rPr>
                  <a:t> </a:t>
                </a:r>
                <a:endParaRPr sz="350">
                  <a:latin typeface="Arial Black"/>
                  <a:cs typeface="Arial Black"/>
                </a:endParaRPr>
              </a:p>
            </p:txBody>
          </p:sp>
          <p:sp>
            <p:nvSpPr>
              <p:cNvPr id="27" name="object 27"/>
              <p:cNvSpPr txBox="1"/>
              <p:nvPr/>
            </p:nvSpPr>
            <p:spPr>
              <a:xfrm>
                <a:off x="3129031" y="9594666"/>
                <a:ext cx="37274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MONTAUBAN</a:t>
                </a:r>
                <a:r>
                  <a:rPr sz="350" spc="500" dirty="0">
                    <a:solidFill>
                      <a:srgbClr val="58595B"/>
                    </a:solidFill>
                    <a:latin typeface="Arial Black"/>
                    <a:cs typeface="Arial Black"/>
                  </a:rPr>
                  <a:t> </a:t>
                </a:r>
                <a:endParaRPr sz="350">
                  <a:latin typeface="Arial Black"/>
                  <a:cs typeface="Arial Black"/>
                </a:endParaRPr>
              </a:p>
            </p:txBody>
          </p:sp>
          <p:sp>
            <p:nvSpPr>
              <p:cNvPr id="28" name="object 28"/>
              <p:cNvSpPr txBox="1"/>
              <p:nvPr/>
            </p:nvSpPr>
            <p:spPr>
              <a:xfrm>
                <a:off x="3100802" y="9380656"/>
                <a:ext cx="31940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BORDEAUX</a:t>
                </a:r>
                <a:endParaRPr sz="350">
                  <a:latin typeface="Arial Black"/>
                  <a:cs typeface="Arial Black"/>
                </a:endParaRPr>
              </a:p>
            </p:txBody>
          </p:sp>
          <p:sp>
            <p:nvSpPr>
              <p:cNvPr id="29" name="object 29"/>
              <p:cNvSpPr txBox="1"/>
              <p:nvPr/>
            </p:nvSpPr>
            <p:spPr>
              <a:xfrm>
                <a:off x="3187720" y="8591843"/>
                <a:ext cx="312420" cy="194310"/>
              </a:xfrm>
              <a:prstGeom prst="rect">
                <a:avLst/>
              </a:prstGeom>
            </p:spPr>
            <p:txBody>
              <a:bodyPr vert="horz" wrap="square" lIns="0" tIns="17145" rIns="0" bIns="0" rtlCol="0">
                <a:spAutoFit/>
              </a:bodyPr>
              <a:lstStyle/>
              <a:p>
                <a:pPr marR="5080" algn="r">
                  <a:lnSpc>
                    <a:spcPct val="100000"/>
                  </a:lnSpc>
                  <a:spcBef>
                    <a:spcPts val="135"/>
                  </a:spcBef>
                </a:pPr>
                <a:r>
                  <a:rPr sz="350" spc="-10" dirty="0">
                    <a:solidFill>
                      <a:srgbClr val="58595B"/>
                    </a:solidFill>
                    <a:latin typeface="Arial Black"/>
                    <a:cs typeface="Arial Black"/>
                  </a:rPr>
                  <a:t>TOURS</a:t>
                </a:r>
                <a:r>
                  <a:rPr sz="350" spc="500" dirty="0">
                    <a:solidFill>
                      <a:srgbClr val="58595B"/>
                    </a:solidFill>
                    <a:latin typeface="Arial Black"/>
                    <a:cs typeface="Arial Black"/>
                  </a:rPr>
                  <a:t> </a:t>
                </a:r>
                <a:endParaRPr sz="350">
                  <a:latin typeface="Arial Black"/>
                  <a:cs typeface="Arial Black"/>
                </a:endParaRPr>
              </a:p>
              <a:p>
                <a:pPr marR="46990" algn="r">
                  <a:lnSpc>
                    <a:spcPct val="100000"/>
                  </a:lnSpc>
                  <a:spcBef>
                    <a:spcPts val="440"/>
                  </a:spcBef>
                </a:pPr>
                <a:r>
                  <a:rPr sz="350" spc="-10" dirty="0">
                    <a:solidFill>
                      <a:srgbClr val="58595B"/>
                    </a:solidFill>
                    <a:latin typeface="Arial Black"/>
                    <a:cs typeface="Arial Black"/>
                  </a:rPr>
                  <a:t>POITIERS</a:t>
                </a:r>
                <a:r>
                  <a:rPr sz="350" spc="500" dirty="0">
                    <a:solidFill>
                      <a:srgbClr val="58595B"/>
                    </a:solidFill>
                    <a:latin typeface="Arial Black"/>
                    <a:cs typeface="Arial Black"/>
                  </a:rPr>
                  <a:t> </a:t>
                </a:r>
                <a:endParaRPr sz="350">
                  <a:latin typeface="Arial Black"/>
                  <a:cs typeface="Arial Black"/>
                </a:endParaRPr>
              </a:p>
            </p:txBody>
          </p:sp>
          <p:sp>
            <p:nvSpPr>
              <p:cNvPr id="30" name="object 30"/>
              <p:cNvSpPr txBox="1"/>
              <p:nvPr/>
            </p:nvSpPr>
            <p:spPr>
              <a:xfrm>
                <a:off x="3407523" y="9077980"/>
                <a:ext cx="324485" cy="205104"/>
              </a:xfrm>
              <a:prstGeom prst="rect">
                <a:avLst/>
              </a:prstGeom>
            </p:spPr>
            <p:txBody>
              <a:bodyPr vert="horz" wrap="square" lIns="0" tIns="17145" rIns="0" bIns="0" rtlCol="0">
                <a:spAutoFit/>
              </a:bodyPr>
              <a:lstStyle/>
              <a:p>
                <a:pPr marL="69850">
                  <a:lnSpc>
                    <a:spcPct val="100000"/>
                  </a:lnSpc>
                  <a:spcBef>
                    <a:spcPts val="135"/>
                  </a:spcBef>
                </a:pPr>
                <a:r>
                  <a:rPr sz="350" spc="-10" dirty="0">
                    <a:solidFill>
                      <a:srgbClr val="58595B"/>
                    </a:solidFill>
                    <a:latin typeface="Arial Black"/>
                    <a:cs typeface="Arial Black"/>
                  </a:rPr>
                  <a:t>LIMOGES</a:t>
                </a:r>
                <a:r>
                  <a:rPr sz="350" spc="500" dirty="0">
                    <a:solidFill>
                      <a:srgbClr val="58595B"/>
                    </a:solidFill>
                    <a:latin typeface="Arial Black"/>
                    <a:cs typeface="Arial Black"/>
                  </a:rPr>
                  <a:t> </a:t>
                </a:r>
                <a:endParaRPr sz="350">
                  <a:latin typeface="Arial Black"/>
                  <a:cs typeface="Arial Black"/>
                </a:endParaRPr>
              </a:p>
              <a:p>
                <a:pPr>
                  <a:lnSpc>
                    <a:spcPct val="100000"/>
                  </a:lnSpc>
                  <a:spcBef>
                    <a:spcPts val="35"/>
                  </a:spcBef>
                </a:pPr>
                <a:endParaRPr sz="350">
                  <a:latin typeface="Arial Black"/>
                  <a:cs typeface="Arial Black"/>
                </a:endParaRPr>
              </a:p>
              <a:p>
                <a:pPr marL="12700">
                  <a:lnSpc>
                    <a:spcPct val="100000"/>
                  </a:lnSpc>
                </a:pPr>
                <a:r>
                  <a:rPr sz="350" spc="-10" dirty="0">
                    <a:solidFill>
                      <a:srgbClr val="58595B"/>
                    </a:solidFill>
                    <a:latin typeface="Arial Black"/>
                    <a:cs typeface="Arial Black"/>
                  </a:rPr>
                  <a:t>TULLE</a:t>
                </a:r>
                <a:r>
                  <a:rPr sz="350" spc="500" dirty="0">
                    <a:solidFill>
                      <a:srgbClr val="58595B"/>
                    </a:solidFill>
                    <a:latin typeface="Arial Black"/>
                    <a:cs typeface="Arial Black"/>
                  </a:rPr>
                  <a:t> </a:t>
                </a:r>
                <a:endParaRPr sz="350">
                  <a:latin typeface="Arial Black"/>
                  <a:cs typeface="Arial Black"/>
                </a:endParaRPr>
              </a:p>
            </p:txBody>
          </p:sp>
          <p:sp>
            <p:nvSpPr>
              <p:cNvPr id="31" name="object 31"/>
              <p:cNvSpPr txBox="1"/>
              <p:nvPr/>
            </p:nvSpPr>
            <p:spPr>
              <a:xfrm>
                <a:off x="3911198" y="9683159"/>
                <a:ext cx="39941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MONTPELLIER</a:t>
                </a:r>
                <a:r>
                  <a:rPr sz="350" spc="500" dirty="0">
                    <a:solidFill>
                      <a:srgbClr val="58595B"/>
                    </a:solidFill>
                    <a:latin typeface="Arial Black"/>
                    <a:cs typeface="Arial Black"/>
                  </a:rPr>
                  <a:t> </a:t>
                </a:r>
                <a:endParaRPr sz="350">
                  <a:latin typeface="Arial Black"/>
                  <a:cs typeface="Arial Black"/>
                </a:endParaRPr>
              </a:p>
            </p:txBody>
          </p:sp>
          <p:sp>
            <p:nvSpPr>
              <p:cNvPr id="32" name="object 32"/>
              <p:cNvSpPr txBox="1"/>
              <p:nvPr/>
            </p:nvSpPr>
            <p:spPr>
              <a:xfrm>
                <a:off x="4144067" y="9872763"/>
                <a:ext cx="746125" cy="84455"/>
              </a:xfrm>
              <a:prstGeom prst="rect">
                <a:avLst/>
              </a:prstGeom>
            </p:spPr>
            <p:txBody>
              <a:bodyPr vert="horz" wrap="square" lIns="0" tIns="17145" rIns="0" bIns="0" rtlCol="0">
                <a:spAutoFit/>
              </a:bodyPr>
              <a:lstStyle/>
              <a:p>
                <a:pPr marL="38100">
                  <a:lnSpc>
                    <a:spcPct val="100000"/>
                  </a:lnSpc>
                  <a:spcBef>
                    <a:spcPts val="135"/>
                  </a:spcBef>
                  <a:tabLst>
                    <a:tab pos="483234" algn="l"/>
                  </a:tabLst>
                </a:pPr>
                <a:r>
                  <a:rPr sz="525" spc="-15" baseline="7936" dirty="0">
                    <a:solidFill>
                      <a:srgbClr val="58595B"/>
                    </a:solidFill>
                    <a:latin typeface="Arial Black"/>
                    <a:cs typeface="Arial Black"/>
                  </a:rPr>
                  <a:t>MARSEILLE</a:t>
                </a:r>
                <a:r>
                  <a:rPr sz="525" baseline="7936" dirty="0">
                    <a:solidFill>
                      <a:srgbClr val="58595B"/>
                    </a:solidFill>
                    <a:latin typeface="Arial Black"/>
                    <a:cs typeface="Arial Black"/>
                  </a:rPr>
                  <a:t>	</a:t>
                </a:r>
                <a:r>
                  <a:rPr sz="350" spc="-10" dirty="0">
                    <a:solidFill>
                      <a:srgbClr val="58595B"/>
                    </a:solidFill>
                    <a:latin typeface="Arial Black"/>
                    <a:cs typeface="Arial Black"/>
                  </a:rPr>
                  <a:t>TOULON</a:t>
                </a:r>
                <a:r>
                  <a:rPr sz="350" spc="500" dirty="0">
                    <a:solidFill>
                      <a:srgbClr val="58595B"/>
                    </a:solidFill>
                    <a:latin typeface="Arial Black"/>
                    <a:cs typeface="Arial Black"/>
                  </a:rPr>
                  <a:t> </a:t>
                </a:r>
                <a:endParaRPr sz="350">
                  <a:latin typeface="Arial Black"/>
                  <a:cs typeface="Arial Black"/>
                </a:endParaRPr>
              </a:p>
            </p:txBody>
          </p:sp>
          <p:sp>
            <p:nvSpPr>
              <p:cNvPr id="33" name="object 33"/>
              <p:cNvSpPr txBox="1"/>
              <p:nvPr/>
            </p:nvSpPr>
            <p:spPr>
              <a:xfrm>
                <a:off x="4376562" y="9619825"/>
                <a:ext cx="28194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AVIGNON</a:t>
                </a:r>
                <a:r>
                  <a:rPr sz="350" spc="500" dirty="0">
                    <a:solidFill>
                      <a:srgbClr val="58595B"/>
                    </a:solidFill>
                    <a:latin typeface="Arial Black"/>
                    <a:cs typeface="Arial Black"/>
                  </a:rPr>
                  <a:t> </a:t>
                </a:r>
                <a:endParaRPr sz="350">
                  <a:latin typeface="Arial Black"/>
                  <a:cs typeface="Arial Black"/>
                </a:endParaRPr>
              </a:p>
            </p:txBody>
          </p:sp>
          <p:sp>
            <p:nvSpPr>
              <p:cNvPr id="34" name="object 34"/>
              <p:cNvSpPr txBox="1"/>
              <p:nvPr/>
            </p:nvSpPr>
            <p:spPr>
              <a:xfrm>
                <a:off x="2725710" y="8120890"/>
                <a:ext cx="373380" cy="19621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ST-BRIEUC</a:t>
                </a:r>
                <a:r>
                  <a:rPr sz="350" spc="500" dirty="0">
                    <a:solidFill>
                      <a:srgbClr val="58595B"/>
                    </a:solidFill>
                    <a:latin typeface="Arial Black"/>
                    <a:cs typeface="Arial Black"/>
                  </a:rPr>
                  <a:t> </a:t>
                </a:r>
                <a:endParaRPr sz="350">
                  <a:latin typeface="Arial Black"/>
                  <a:cs typeface="Arial Black"/>
                </a:endParaRPr>
              </a:p>
              <a:p>
                <a:pPr marL="142875">
                  <a:lnSpc>
                    <a:spcPct val="100000"/>
                  </a:lnSpc>
                  <a:spcBef>
                    <a:spcPts val="459"/>
                  </a:spcBef>
                </a:pPr>
                <a:r>
                  <a:rPr sz="350" spc="-10" dirty="0">
                    <a:solidFill>
                      <a:srgbClr val="58595B"/>
                    </a:solidFill>
                    <a:latin typeface="Arial Black"/>
                    <a:cs typeface="Arial Black"/>
                  </a:rPr>
                  <a:t>RENNES</a:t>
                </a:r>
                <a:r>
                  <a:rPr sz="350" spc="500" dirty="0">
                    <a:solidFill>
                      <a:srgbClr val="58595B"/>
                    </a:solidFill>
                    <a:latin typeface="Arial Black"/>
                    <a:cs typeface="Arial Black"/>
                  </a:rPr>
                  <a:t> </a:t>
                </a:r>
                <a:endParaRPr sz="350">
                  <a:latin typeface="Arial Black"/>
                  <a:cs typeface="Arial Black"/>
                </a:endParaRPr>
              </a:p>
            </p:txBody>
          </p:sp>
          <p:sp>
            <p:nvSpPr>
              <p:cNvPr id="35" name="object 35"/>
              <p:cNvSpPr txBox="1"/>
              <p:nvPr/>
            </p:nvSpPr>
            <p:spPr>
              <a:xfrm>
                <a:off x="4578174" y="7964222"/>
                <a:ext cx="216535" cy="198755"/>
              </a:xfrm>
              <a:prstGeom prst="rect">
                <a:avLst/>
              </a:prstGeom>
            </p:spPr>
            <p:txBody>
              <a:bodyPr vert="horz" wrap="square" lIns="0" tIns="17145" rIns="0" bIns="0" rtlCol="0">
                <a:spAutoFit/>
              </a:bodyPr>
              <a:lstStyle/>
              <a:p>
                <a:pPr marL="52069">
                  <a:lnSpc>
                    <a:spcPct val="100000"/>
                  </a:lnSpc>
                  <a:spcBef>
                    <a:spcPts val="135"/>
                  </a:spcBef>
                </a:pPr>
                <a:r>
                  <a:rPr sz="350" spc="-20" dirty="0">
                    <a:solidFill>
                      <a:srgbClr val="58595B"/>
                    </a:solidFill>
                    <a:latin typeface="Arial Black"/>
                    <a:cs typeface="Arial Black"/>
                  </a:rPr>
                  <a:t>METZ</a:t>
                </a:r>
                <a:r>
                  <a:rPr sz="350" spc="500" dirty="0">
                    <a:solidFill>
                      <a:srgbClr val="58595B"/>
                    </a:solidFill>
                    <a:latin typeface="Arial Black"/>
                    <a:cs typeface="Arial Black"/>
                  </a:rPr>
                  <a:t> </a:t>
                </a:r>
                <a:endParaRPr sz="350">
                  <a:latin typeface="Arial Black"/>
                  <a:cs typeface="Arial Black"/>
                </a:endParaRPr>
              </a:p>
              <a:p>
                <a:pPr marL="12700">
                  <a:lnSpc>
                    <a:spcPct val="100000"/>
                  </a:lnSpc>
                  <a:spcBef>
                    <a:spcPts val="480"/>
                  </a:spcBef>
                </a:pPr>
                <a:r>
                  <a:rPr sz="350" spc="-10" dirty="0">
                    <a:solidFill>
                      <a:srgbClr val="58595B"/>
                    </a:solidFill>
                    <a:latin typeface="Arial Black"/>
                    <a:cs typeface="Arial Black"/>
                  </a:rPr>
                  <a:t>NANCY</a:t>
                </a:r>
                <a:r>
                  <a:rPr sz="350" spc="500" dirty="0">
                    <a:solidFill>
                      <a:srgbClr val="58595B"/>
                    </a:solidFill>
                    <a:latin typeface="Arial Black"/>
                    <a:cs typeface="Arial Black"/>
                  </a:rPr>
                  <a:t> </a:t>
                </a:r>
                <a:endParaRPr sz="350">
                  <a:latin typeface="Arial Black"/>
                  <a:cs typeface="Arial Black"/>
                </a:endParaRPr>
              </a:p>
            </p:txBody>
          </p:sp>
          <p:sp>
            <p:nvSpPr>
              <p:cNvPr id="36" name="object 36"/>
              <p:cNvSpPr txBox="1"/>
              <p:nvPr/>
            </p:nvSpPr>
            <p:spPr>
              <a:xfrm>
                <a:off x="3182482" y="8848635"/>
                <a:ext cx="19558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NIORT</a:t>
                </a:r>
                <a:r>
                  <a:rPr sz="350" spc="500" dirty="0">
                    <a:solidFill>
                      <a:srgbClr val="58595B"/>
                    </a:solidFill>
                    <a:latin typeface="Arial Black"/>
                    <a:cs typeface="Arial Black"/>
                  </a:rPr>
                  <a:t> </a:t>
                </a:r>
                <a:endParaRPr sz="350">
                  <a:latin typeface="Arial Black"/>
                  <a:cs typeface="Arial Black"/>
                </a:endParaRPr>
              </a:p>
            </p:txBody>
          </p:sp>
          <p:sp>
            <p:nvSpPr>
              <p:cNvPr id="37" name="object 37"/>
              <p:cNvSpPr txBox="1"/>
              <p:nvPr/>
            </p:nvSpPr>
            <p:spPr>
              <a:xfrm>
                <a:off x="3334740" y="8289783"/>
                <a:ext cx="641350" cy="244475"/>
              </a:xfrm>
              <a:prstGeom prst="rect">
                <a:avLst/>
              </a:prstGeom>
            </p:spPr>
            <p:txBody>
              <a:bodyPr vert="horz" wrap="square" lIns="0" tIns="40005" rIns="0" bIns="0" rtlCol="0">
                <a:spAutoFit/>
              </a:bodyPr>
              <a:lstStyle/>
              <a:p>
                <a:pPr marL="12700">
                  <a:lnSpc>
                    <a:spcPct val="100000"/>
                  </a:lnSpc>
                  <a:spcBef>
                    <a:spcPts val="315"/>
                  </a:spcBef>
                </a:pPr>
                <a:r>
                  <a:rPr sz="350" dirty="0">
                    <a:solidFill>
                      <a:srgbClr val="58595B"/>
                    </a:solidFill>
                    <a:latin typeface="Arial Black"/>
                    <a:cs typeface="Arial Black"/>
                  </a:rPr>
                  <a:t>LE</a:t>
                </a:r>
                <a:r>
                  <a:rPr sz="350" spc="-15" dirty="0">
                    <a:solidFill>
                      <a:srgbClr val="58595B"/>
                    </a:solidFill>
                    <a:latin typeface="Arial Black"/>
                    <a:cs typeface="Arial Black"/>
                  </a:rPr>
                  <a:t> </a:t>
                </a:r>
                <a:r>
                  <a:rPr sz="350" spc="-20" dirty="0">
                    <a:solidFill>
                      <a:srgbClr val="58595B"/>
                    </a:solidFill>
                    <a:latin typeface="Arial Black"/>
                    <a:cs typeface="Arial Black"/>
                  </a:rPr>
                  <a:t>MANS</a:t>
                </a:r>
                <a:r>
                  <a:rPr sz="350" spc="500" dirty="0">
                    <a:solidFill>
                      <a:srgbClr val="58595B"/>
                    </a:solidFill>
                    <a:latin typeface="Arial Black"/>
                    <a:cs typeface="Arial Black"/>
                  </a:rPr>
                  <a:t> </a:t>
                </a:r>
                <a:endParaRPr sz="350">
                  <a:latin typeface="Arial Black"/>
                  <a:cs typeface="Arial Black"/>
                </a:endParaRPr>
              </a:p>
              <a:p>
                <a:pPr marL="377190">
                  <a:lnSpc>
                    <a:spcPct val="100000"/>
                  </a:lnSpc>
                  <a:spcBef>
                    <a:spcPts val="225"/>
                  </a:spcBef>
                </a:pPr>
                <a:r>
                  <a:rPr sz="350" spc="-10" dirty="0">
                    <a:solidFill>
                      <a:srgbClr val="58595B"/>
                    </a:solidFill>
                    <a:latin typeface="Arial Black"/>
                    <a:cs typeface="Arial Black"/>
                  </a:rPr>
                  <a:t>ORLÉANS</a:t>
                </a:r>
                <a:r>
                  <a:rPr sz="350" spc="500" dirty="0">
                    <a:solidFill>
                      <a:srgbClr val="58595B"/>
                    </a:solidFill>
                    <a:latin typeface="Arial Black"/>
                    <a:cs typeface="Arial Black"/>
                  </a:rPr>
                  <a:t> </a:t>
                </a:r>
                <a:endParaRPr sz="350">
                  <a:latin typeface="Arial Black"/>
                  <a:cs typeface="Arial Black"/>
                </a:endParaRPr>
              </a:p>
              <a:p>
                <a:pPr marL="208915">
                  <a:lnSpc>
                    <a:spcPct val="100000"/>
                  </a:lnSpc>
                  <a:spcBef>
                    <a:spcPts val="15"/>
                  </a:spcBef>
                </a:pPr>
                <a:r>
                  <a:rPr sz="350" spc="-10" dirty="0">
                    <a:solidFill>
                      <a:srgbClr val="58595B"/>
                    </a:solidFill>
                    <a:latin typeface="Arial Black"/>
                    <a:cs typeface="Arial Black"/>
                  </a:rPr>
                  <a:t>BLOIS</a:t>
                </a:r>
                <a:r>
                  <a:rPr sz="350" spc="500" dirty="0">
                    <a:solidFill>
                      <a:srgbClr val="58595B"/>
                    </a:solidFill>
                    <a:latin typeface="Arial Black"/>
                    <a:cs typeface="Arial Black"/>
                  </a:rPr>
                  <a:t> </a:t>
                </a:r>
                <a:endParaRPr sz="350">
                  <a:latin typeface="Arial Black"/>
                  <a:cs typeface="Arial Black"/>
                </a:endParaRPr>
              </a:p>
            </p:txBody>
          </p:sp>
          <p:sp>
            <p:nvSpPr>
              <p:cNvPr id="38" name="object 38"/>
              <p:cNvSpPr txBox="1"/>
              <p:nvPr/>
            </p:nvSpPr>
            <p:spPr>
              <a:xfrm>
                <a:off x="3318880" y="8102472"/>
                <a:ext cx="28892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ALENÇON</a:t>
                </a:r>
                <a:r>
                  <a:rPr sz="350" spc="500" dirty="0">
                    <a:solidFill>
                      <a:srgbClr val="58595B"/>
                    </a:solidFill>
                    <a:latin typeface="Arial Black"/>
                    <a:cs typeface="Arial Black"/>
                  </a:rPr>
                  <a:t> </a:t>
                </a:r>
                <a:endParaRPr sz="350">
                  <a:latin typeface="Arial Black"/>
                  <a:cs typeface="Arial Black"/>
                </a:endParaRPr>
              </a:p>
            </p:txBody>
          </p:sp>
          <p:sp>
            <p:nvSpPr>
              <p:cNvPr id="39" name="object 39"/>
              <p:cNvSpPr txBox="1"/>
              <p:nvPr/>
            </p:nvSpPr>
            <p:spPr>
              <a:xfrm>
                <a:off x="3526651" y="7857942"/>
                <a:ext cx="21971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ROUEN</a:t>
                </a:r>
                <a:r>
                  <a:rPr sz="350" spc="500" dirty="0">
                    <a:solidFill>
                      <a:srgbClr val="58595B"/>
                    </a:solidFill>
                    <a:latin typeface="Arial Black"/>
                    <a:cs typeface="Arial Black"/>
                  </a:rPr>
                  <a:t> </a:t>
                </a:r>
                <a:endParaRPr sz="350">
                  <a:latin typeface="Arial Black"/>
                  <a:cs typeface="Arial Black"/>
                </a:endParaRPr>
              </a:p>
            </p:txBody>
          </p:sp>
          <p:sp>
            <p:nvSpPr>
              <p:cNvPr id="40" name="object 40"/>
              <p:cNvSpPr txBox="1"/>
              <p:nvPr/>
            </p:nvSpPr>
            <p:spPr>
              <a:xfrm>
                <a:off x="3638462" y="8625560"/>
                <a:ext cx="636905" cy="238125"/>
              </a:xfrm>
              <a:prstGeom prst="rect">
                <a:avLst/>
              </a:prstGeom>
            </p:spPr>
            <p:txBody>
              <a:bodyPr vert="horz" wrap="square" lIns="0" tIns="11430" rIns="0" bIns="0" rtlCol="0">
                <a:spAutoFit/>
              </a:bodyPr>
              <a:lstStyle/>
              <a:p>
                <a:pPr marL="12700" marR="69850" indent="334010">
                  <a:lnSpc>
                    <a:spcPct val="126200"/>
                  </a:lnSpc>
                  <a:spcBef>
                    <a:spcPts val="90"/>
                  </a:spcBef>
                </a:pPr>
                <a:r>
                  <a:rPr sz="350" spc="-10" dirty="0">
                    <a:solidFill>
                      <a:srgbClr val="58595B"/>
                    </a:solidFill>
                    <a:latin typeface="Arial Black"/>
                    <a:cs typeface="Arial Black"/>
                  </a:rPr>
                  <a:t>NEVERS</a:t>
                </a:r>
                <a:r>
                  <a:rPr sz="350" spc="500" dirty="0">
                    <a:solidFill>
                      <a:srgbClr val="58595B"/>
                    </a:solidFill>
                    <a:latin typeface="Arial Black"/>
                    <a:cs typeface="Arial Black"/>
                  </a:rPr>
                  <a:t> </a:t>
                </a:r>
                <a:r>
                  <a:rPr sz="350" spc="-10" dirty="0">
                    <a:solidFill>
                      <a:srgbClr val="58595B"/>
                    </a:solidFill>
                    <a:latin typeface="Arial Black"/>
                    <a:cs typeface="Arial Black"/>
                  </a:rPr>
                  <a:t>CHÂTEAUROUX</a:t>
                </a:r>
                <a:endParaRPr sz="350">
                  <a:latin typeface="Arial Black"/>
                  <a:cs typeface="Arial Black"/>
                </a:endParaRPr>
              </a:p>
              <a:p>
                <a:pPr marL="373380">
                  <a:lnSpc>
                    <a:spcPct val="100000"/>
                  </a:lnSpc>
                  <a:spcBef>
                    <a:spcPts val="195"/>
                  </a:spcBef>
                </a:pPr>
                <a:r>
                  <a:rPr sz="350" spc="-10" dirty="0">
                    <a:solidFill>
                      <a:srgbClr val="58595B"/>
                    </a:solidFill>
                    <a:latin typeface="Arial Black"/>
                    <a:cs typeface="Arial Black"/>
                  </a:rPr>
                  <a:t>MOULINS</a:t>
                </a:r>
                <a:r>
                  <a:rPr sz="350" spc="500" dirty="0">
                    <a:solidFill>
                      <a:srgbClr val="58595B"/>
                    </a:solidFill>
                    <a:latin typeface="Arial Black"/>
                    <a:cs typeface="Arial Black"/>
                  </a:rPr>
                  <a:t> </a:t>
                </a:r>
                <a:endParaRPr sz="350">
                  <a:latin typeface="Arial Black"/>
                  <a:cs typeface="Arial Black"/>
                </a:endParaRPr>
              </a:p>
            </p:txBody>
          </p:sp>
          <p:sp>
            <p:nvSpPr>
              <p:cNvPr id="41" name="object 41"/>
              <p:cNvSpPr txBox="1"/>
              <p:nvPr/>
            </p:nvSpPr>
            <p:spPr>
              <a:xfrm>
                <a:off x="4264031" y="7892458"/>
                <a:ext cx="25336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VERDUN</a:t>
                </a:r>
                <a:r>
                  <a:rPr sz="350" spc="500" dirty="0">
                    <a:solidFill>
                      <a:srgbClr val="58595B"/>
                    </a:solidFill>
                    <a:latin typeface="Arial Black"/>
                    <a:cs typeface="Arial Black"/>
                  </a:rPr>
                  <a:t> </a:t>
                </a:r>
                <a:endParaRPr sz="350">
                  <a:latin typeface="Arial Black"/>
                  <a:cs typeface="Arial Black"/>
                </a:endParaRPr>
              </a:p>
            </p:txBody>
          </p:sp>
          <p:sp>
            <p:nvSpPr>
              <p:cNvPr id="42" name="object 42"/>
              <p:cNvSpPr txBox="1"/>
              <p:nvPr/>
            </p:nvSpPr>
            <p:spPr>
              <a:xfrm>
                <a:off x="2676545" y="8422901"/>
                <a:ext cx="24384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VANNES</a:t>
                </a:r>
                <a:r>
                  <a:rPr sz="350" spc="500" dirty="0">
                    <a:solidFill>
                      <a:srgbClr val="58595B"/>
                    </a:solidFill>
                    <a:latin typeface="Arial Black"/>
                    <a:cs typeface="Arial Black"/>
                  </a:rPr>
                  <a:t> </a:t>
                </a:r>
                <a:endParaRPr sz="350">
                  <a:latin typeface="Arial Black"/>
                  <a:cs typeface="Arial Black"/>
                </a:endParaRPr>
              </a:p>
            </p:txBody>
          </p:sp>
          <p:sp>
            <p:nvSpPr>
              <p:cNvPr id="43" name="object 43"/>
              <p:cNvSpPr txBox="1"/>
              <p:nvPr/>
            </p:nvSpPr>
            <p:spPr>
              <a:xfrm>
                <a:off x="3976415" y="8075765"/>
                <a:ext cx="398780" cy="138430"/>
              </a:xfrm>
              <a:prstGeom prst="rect">
                <a:avLst/>
              </a:prstGeom>
            </p:spPr>
            <p:txBody>
              <a:bodyPr vert="horz" wrap="square" lIns="0" tIns="17145" rIns="0" bIns="0" rtlCol="0">
                <a:spAutoFit/>
              </a:bodyPr>
              <a:lstStyle/>
              <a:p>
                <a:pPr marL="12700" marR="5080">
                  <a:lnSpc>
                    <a:spcPct val="100000"/>
                  </a:lnSpc>
                  <a:spcBef>
                    <a:spcPts val="135"/>
                  </a:spcBef>
                </a:pPr>
                <a:r>
                  <a:rPr sz="350" dirty="0">
                    <a:solidFill>
                      <a:srgbClr val="58595B"/>
                    </a:solidFill>
                    <a:latin typeface="Arial Black"/>
                    <a:cs typeface="Arial Black"/>
                  </a:rPr>
                  <a:t>CHÂLONS-</a:t>
                </a:r>
                <a:r>
                  <a:rPr sz="350" spc="-25" dirty="0">
                    <a:solidFill>
                      <a:srgbClr val="58595B"/>
                    </a:solidFill>
                    <a:latin typeface="Arial Black"/>
                    <a:cs typeface="Arial Black"/>
                  </a:rPr>
                  <a:t>EN-</a:t>
                </a:r>
                <a:r>
                  <a:rPr sz="350" spc="-10" dirty="0">
                    <a:solidFill>
                      <a:srgbClr val="58595B"/>
                    </a:solidFill>
                    <a:latin typeface="Arial Black"/>
                    <a:cs typeface="Arial Black"/>
                  </a:rPr>
                  <a:t>CHAMPAGNE</a:t>
                </a:r>
                <a:r>
                  <a:rPr sz="350" spc="500" dirty="0">
                    <a:solidFill>
                      <a:srgbClr val="58595B"/>
                    </a:solidFill>
                    <a:latin typeface="Arial Black"/>
                    <a:cs typeface="Arial Black"/>
                  </a:rPr>
                  <a:t> </a:t>
                </a:r>
                <a:endParaRPr sz="350">
                  <a:latin typeface="Arial Black"/>
                  <a:cs typeface="Arial Black"/>
                </a:endParaRPr>
              </a:p>
            </p:txBody>
          </p:sp>
          <p:sp>
            <p:nvSpPr>
              <p:cNvPr id="44" name="object 44"/>
              <p:cNvSpPr txBox="1"/>
              <p:nvPr/>
            </p:nvSpPr>
            <p:spPr>
              <a:xfrm>
                <a:off x="4891411" y="8164027"/>
                <a:ext cx="38163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STRASBOURG</a:t>
                </a:r>
                <a:r>
                  <a:rPr sz="350" spc="500" dirty="0">
                    <a:solidFill>
                      <a:srgbClr val="58595B"/>
                    </a:solidFill>
                    <a:latin typeface="Arial Black"/>
                    <a:cs typeface="Arial Black"/>
                  </a:rPr>
                  <a:t> </a:t>
                </a:r>
                <a:endParaRPr sz="350">
                  <a:latin typeface="Arial Black"/>
                  <a:cs typeface="Arial Black"/>
                </a:endParaRPr>
              </a:p>
            </p:txBody>
          </p:sp>
          <p:sp>
            <p:nvSpPr>
              <p:cNvPr id="45" name="object 45"/>
              <p:cNvSpPr txBox="1"/>
              <p:nvPr/>
            </p:nvSpPr>
            <p:spPr>
              <a:xfrm>
                <a:off x="4831936" y="8262132"/>
                <a:ext cx="25527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COLMAR</a:t>
                </a:r>
                <a:r>
                  <a:rPr sz="350" spc="500" dirty="0">
                    <a:solidFill>
                      <a:srgbClr val="58595B"/>
                    </a:solidFill>
                    <a:latin typeface="Arial Black"/>
                    <a:cs typeface="Arial Black"/>
                  </a:rPr>
                  <a:t> </a:t>
                </a:r>
                <a:endParaRPr sz="350">
                  <a:latin typeface="Arial Black"/>
                  <a:cs typeface="Arial Black"/>
                </a:endParaRPr>
              </a:p>
            </p:txBody>
          </p:sp>
          <p:sp>
            <p:nvSpPr>
              <p:cNvPr id="46" name="object 46"/>
              <p:cNvSpPr txBox="1"/>
              <p:nvPr/>
            </p:nvSpPr>
            <p:spPr>
              <a:xfrm>
                <a:off x="3846423" y="7580188"/>
                <a:ext cx="609600" cy="218440"/>
              </a:xfrm>
              <a:prstGeom prst="rect">
                <a:avLst/>
              </a:prstGeom>
            </p:spPr>
            <p:txBody>
              <a:bodyPr vert="horz" wrap="square" lIns="0" tIns="17145" rIns="0" bIns="0" rtlCol="0">
                <a:spAutoFit/>
              </a:bodyPr>
              <a:lstStyle/>
              <a:p>
                <a:pPr marL="38100">
                  <a:lnSpc>
                    <a:spcPct val="100000"/>
                  </a:lnSpc>
                  <a:spcBef>
                    <a:spcPts val="135"/>
                  </a:spcBef>
                </a:pPr>
                <a:r>
                  <a:rPr sz="525" baseline="-15873" dirty="0">
                    <a:solidFill>
                      <a:srgbClr val="58595B"/>
                    </a:solidFill>
                    <a:latin typeface="Arial Black"/>
                    <a:cs typeface="Arial Black"/>
                  </a:rPr>
                  <a:t>ARRAS</a:t>
                </a:r>
                <a:r>
                  <a:rPr sz="525" spc="352" baseline="-15873" dirty="0">
                    <a:solidFill>
                      <a:srgbClr val="58595B"/>
                    </a:solidFill>
                    <a:latin typeface="Arial Black"/>
                    <a:cs typeface="Arial Black"/>
                  </a:rPr>
                  <a:t> </a:t>
                </a:r>
                <a:r>
                  <a:rPr sz="350" spc="-10" dirty="0">
                    <a:solidFill>
                      <a:srgbClr val="58595B"/>
                    </a:solidFill>
                    <a:latin typeface="Arial Black"/>
                    <a:cs typeface="Arial Black"/>
                  </a:rPr>
                  <a:t>CHARLEROI</a:t>
                </a:r>
                <a:r>
                  <a:rPr sz="350" spc="500" dirty="0">
                    <a:solidFill>
                      <a:srgbClr val="58595B"/>
                    </a:solidFill>
                    <a:latin typeface="Arial Black"/>
                    <a:cs typeface="Arial Black"/>
                  </a:rPr>
                  <a:t> </a:t>
                </a:r>
                <a:endParaRPr sz="350">
                  <a:latin typeface="Arial Black"/>
                  <a:cs typeface="Arial Black"/>
                </a:endParaRPr>
              </a:p>
              <a:p>
                <a:pPr>
                  <a:lnSpc>
                    <a:spcPct val="100000"/>
                  </a:lnSpc>
                  <a:spcBef>
                    <a:spcPts val="140"/>
                  </a:spcBef>
                </a:pPr>
                <a:endParaRPr sz="350">
                  <a:latin typeface="Arial Black"/>
                  <a:cs typeface="Arial Black"/>
                </a:endParaRPr>
              </a:p>
              <a:p>
                <a:pPr marL="180975">
                  <a:lnSpc>
                    <a:spcPct val="100000"/>
                  </a:lnSpc>
                </a:pPr>
                <a:r>
                  <a:rPr sz="350" dirty="0">
                    <a:solidFill>
                      <a:srgbClr val="58595B"/>
                    </a:solidFill>
                    <a:latin typeface="Arial Black"/>
                    <a:cs typeface="Arial Black"/>
                  </a:rPr>
                  <a:t>ST-</a:t>
                </a:r>
                <a:r>
                  <a:rPr sz="350" spc="-10" dirty="0">
                    <a:solidFill>
                      <a:srgbClr val="58595B"/>
                    </a:solidFill>
                    <a:latin typeface="Arial Black"/>
                    <a:cs typeface="Arial Black"/>
                  </a:rPr>
                  <a:t>QUENTIN</a:t>
                </a:r>
                <a:r>
                  <a:rPr sz="350" spc="500" dirty="0">
                    <a:solidFill>
                      <a:srgbClr val="58595B"/>
                    </a:solidFill>
                    <a:latin typeface="Arial Black"/>
                    <a:cs typeface="Arial Black"/>
                  </a:rPr>
                  <a:t> </a:t>
                </a:r>
                <a:endParaRPr sz="350">
                  <a:latin typeface="Arial Black"/>
                  <a:cs typeface="Arial Black"/>
                </a:endParaRPr>
              </a:p>
            </p:txBody>
          </p:sp>
          <p:sp>
            <p:nvSpPr>
              <p:cNvPr id="47" name="object 47"/>
              <p:cNvSpPr txBox="1"/>
              <p:nvPr/>
            </p:nvSpPr>
            <p:spPr>
              <a:xfrm>
                <a:off x="4737569" y="8403317"/>
                <a:ext cx="26225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BELFORT</a:t>
                </a:r>
                <a:r>
                  <a:rPr sz="350" spc="500" dirty="0">
                    <a:solidFill>
                      <a:srgbClr val="58595B"/>
                    </a:solidFill>
                    <a:latin typeface="Arial Black"/>
                    <a:cs typeface="Arial Black"/>
                  </a:rPr>
                  <a:t> </a:t>
                </a:r>
                <a:endParaRPr sz="350">
                  <a:latin typeface="Arial Black"/>
                  <a:cs typeface="Arial Black"/>
                </a:endParaRPr>
              </a:p>
            </p:txBody>
          </p:sp>
          <p:sp>
            <p:nvSpPr>
              <p:cNvPr id="48" name="object 48"/>
              <p:cNvSpPr txBox="1"/>
              <p:nvPr/>
            </p:nvSpPr>
            <p:spPr>
              <a:xfrm>
                <a:off x="4324412" y="9027109"/>
                <a:ext cx="165100" cy="84455"/>
              </a:xfrm>
              <a:prstGeom prst="rect">
                <a:avLst/>
              </a:prstGeom>
            </p:spPr>
            <p:txBody>
              <a:bodyPr vert="horz" wrap="square" lIns="0" tIns="17145" rIns="0" bIns="0" rtlCol="0">
                <a:spAutoFit/>
              </a:bodyPr>
              <a:lstStyle/>
              <a:p>
                <a:pPr marL="12700">
                  <a:lnSpc>
                    <a:spcPct val="100000"/>
                  </a:lnSpc>
                  <a:spcBef>
                    <a:spcPts val="135"/>
                  </a:spcBef>
                </a:pPr>
                <a:r>
                  <a:rPr sz="350" spc="-20" dirty="0">
                    <a:solidFill>
                      <a:srgbClr val="58595B"/>
                    </a:solidFill>
                    <a:latin typeface="Arial Black"/>
                    <a:cs typeface="Arial Black"/>
                  </a:rPr>
                  <a:t>LYON</a:t>
                </a:r>
                <a:endParaRPr sz="350">
                  <a:latin typeface="Arial Black"/>
                  <a:cs typeface="Arial Black"/>
                </a:endParaRPr>
              </a:p>
            </p:txBody>
          </p:sp>
          <p:sp>
            <p:nvSpPr>
              <p:cNvPr id="49" name="object 49"/>
              <p:cNvSpPr txBox="1"/>
              <p:nvPr/>
            </p:nvSpPr>
            <p:spPr>
              <a:xfrm>
                <a:off x="4590069" y="8978430"/>
                <a:ext cx="325120" cy="190500"/>
              </a:xfrm>
              <a:prstGeom prst="rect">
                <a:avLst/>
              </a:prstGeom>
            </p:spPr>
            <p:txBody>
              <a:bodyPr vert="horz" wrap="square" lIns="0" tIns="17145" rIns="0" bIns="0" rtlCol="0">
                <a:spAutoFit/>
              </a:bodyPr>
              <a:lstStyle/>
              <a:p>
                <a:pPr marL="33655">
                  <a:lnSpc>
                    <a:spcPct val="100000"/>
                  </a:lnSpc>
                  <a:spcBef>
                    <a:spcPts val="135"/>
                  </a:spcBef>
                </a:pPr>
                <a:r>
                  <a:rPr sz="350" spc="-10" dirty="0">
                    <a:solidFill>
                      <a:srgbClr val="58595B"/>
                    </a:solidFill>
                    <a:latin typeface="Arial Black"/>
                    <a:cs typeface="Arial Black"/>
                  </a:rPr>
                  <a:t>ANNECY</a:t>
                </a:r>
                <a:r>
                  <a:rPr sz="350" spc="500" dirty="0">
                    <a:solidFill>
                      <a:srgbClr val="58595B"/>
                    </a:solidFill>
                    <a:latin typeface="Arial Black"/>
                    <a:cs typeface="Arial Black"/>
                  </a:rPr>
                  <a:t> </a:t>
                </a:r>
                <a:endParaRPr sz="350">
                  <a:latin typeface="Arial Black"/>
                  <a:cs typeface="Arial Black"/>
                </a:endParaRPr>
              </a:p>
              <a:p>
                <a:pPr marL="12700">
                  <a:lnSpc>
                    <a:spcPct val="100000"/>
                  </a:lnSpc>
                  <a:spcBef>
                    <a:spcPts val="414"/>
                  </a:spcBef>
                </a:pPr>
                <a:r>
                  <a:rPr sz="350" spc="-10" dirty="0">
                    <a:solidFill>
                      <a:srgbClr val="58595B"/>
                    </a:solidFill>
                    <a:latin typeface="Arial Black"/>
                    <a:cs typeface="Arial Black"/>
                  </a:rPr>
                  <a:t>CHAMBÉRY</a:t>
                </a:r>
                <a:r>
                  <a:rPr sz="350" spc="500" dirty="0">
                    <a:solidFill>
                      <a:srgbClr val="58595B"/>
                    </a:solidFill>
                    <a:latin typeface="Arial Black"/>
                    <a:cs typeface="Arial Black"/>
                  </a:rPr>
                  <a:t> </a:t>
                </a:r>
                <a:endParaRPr sz="350">
                  <a:latin typeface="Arial Black"/>
                  <a:cs typeface="Arial Black"/>
                </a:endParaRPr>
              </a:p>
            </p:txBody>
          </p:sp>
          <p:sp>
            <p:nvSpPr>
              <p:cNvPr id="50" name="object 50"/>
              <p:cNvSpPr txBox="1"/>
              <p:nvPr/>
            </p:nvSpPr>
            <p:spPr>
              <a:xfrm>
                <a:off x="4297674" y="8695121"/>
                <a:ext cx="170815" cy="84455"/>
              </a:xfrm>
              <a:prstGeom prst="rect">
                <a:avLst/>
              </a:prstGeom>
            </p:spPr>
            <p:txBody>
              <a:bodyPr vert="horz" wrap="square" lIns="0" tIns="17145" rIns="0" bIns="0" rtlCol="0">
                <a:spAutoFit/>
              </a:bodyPr>
              <a:lstStyle/>
              <a:p>
                <a:pPr marL="12700">
                  <a:lnSpc>
                    <a:spcPct val="100000"/>
                  </a:lnSpc>
                  <a:spcBef>
                    <a:spcPts val="135"/>
                  </a:spcBef>
                </a:pPr>
                <a:r>
                  <a:rPr sz="350" spc="-20" dirty="0">
                    <a:solidFill>
                      <a:srgbClr val="58595B"/>
                    </a:solidFill>
                    <a:latin typeface="Arial Black"/>
                    <a:cs typeface="Arial Black"/>
                  </a:rPr>
                  <a:t>DOLE</a:t>
                </a:r>
                <a:r>
                  <a:rPr sz="350" spc="500" dirty="0">
                    <a:solidFill>
                      <a:srgbClr val="58595B"/>
                    </a:solidFill>
                    <a:latin typeface="Arial Black"/>
                    <a:cs typeface="Arial Black"/>
                  </a:rPr>
                  <a:t> </a:t>
                </a:r>
                <a:endParaRPr sz="350">
                  <a:latin typeface="Arial Black"/>
                  <a:cs typeface="Arial Black"/>
                </a:endParaRPr>
              </a:p>
            </p:txBody>
          </p:sp>
          <p:sp>
            <p:nvSpPr>
              <p:cNvPr id="51" name="object 51"/>
              <p:cNvSpPr txBox="1"/>
              <p:nvPr/>
            </p:nvSpPr>
            <p:spPr>
              <a:xfrm>
                <a:off x="2464584" y="8664689"/>
                <a:ext cx="560705" cy="84455"/>
              </a:xfrm>
              <a:prstGeom prst="rect">
                <a:avLst/>
              </a:prstGeom>
            </p:spPr>
            <p:txBody>
              <a:bodyPr vert="horz" wrap="square" lIns="0" tIns="17145" rIns="0" bIns="0" rtlCol="0">
                <a:spAutoFit/>
              </a:bodyPr>
              <a:lstStyle/>
              <a:p>
                <a:pPr marL="12700">
                  <a:lnSpc>
                    <a:spcPct val="100000"/>
                  </a:lnSpc>
                  <a:spcBef>
                    <a:spcPts val="135"/>
                  </a:spcBef>
                </a:pPr>
                <a:r>
                  <a:rPr sz="350" spc="-55" dirty="0">
                    <a:solidFill>
                      <a:srgbClr val="58595B"/>
                    </a:solidFill>
                    <a:latin typeface="Arial Black"/>
                    <a:cs typeface="Arial Black"/>
                  </a:rPr>
                  <a:t>L</a:t>
                </a:r>
                <a:r>
                  <a:rPr sz="350" spc="-35" dirty="0">
                    <a:solidFill>
                      <a:srgbClr val="58595B"/>
                    </a:solidFill>
                    <a:latin typeface="Arial Black"/>
                    <a:cs typeface="Arial Black"/>
                  </a:rPr>
                  <a:t> </a:t>
                </a:r>
                <a:r>
                  <a:rPr sz="350" dirty="0">
                    <a:solidFill>
                      <a:srgbClr val="58595B"/>
                    </a:solidFill>
                    <a:latin typeface="Arial Black"/>
                    <a:cs typeface="Arial Black"/>
                  </a:rPr>
                  <a:t>A</a:t>
                </a:r>
                <a:r>
                  <a:rPr sz="350" spc="185" dirty="0">
                    <a:solidFill>
                      <a:srgbClr val="58595B"/>
                    </a:solidFill>
                    <a:latin typeface="Arial Black"/>
                    <a:cs typeface="Arial Black"/>
                  </a:rPr>
                  <a:t> </a:t>
                </a:r>
                <a:r>
                  <a:rPr sz="350" dirty="0">
                    <a:solidFill>
                      <a:srgbClr val="58595B"/>
                    </a:solidFill>
                    <a:latin typeface="Arial Black"/>
                    <a:cs typeface="Arial Black"/>
                  </a:rPr>
                  <a:t>ROCHE-SUR-</a:t>
                </a:r>
                <a:r>
                  <a:rPr sz="350" spc="-25" dirty="0">
                    <a:solidFill>
                      <a:srgbClr val="58595B"/>
                    </a:solidFill>
                    <a:latin typeface="Arial Black"/>
                    <a:cs typeface="Arial Black"/>
                  </a:rPr>
                  <a:t>YON</a:t>
                </a:r>
                <a:r>
                  <a:rPr sz="350" spc="500" dirty="0">
                    <a:solidFill>
                      <a:srgbClr val="58595B"/>
                    </a:solidFill>
                    <a:latin typeface="Arial Black"/>
                    <a:cs typeface="Arial Black"/>
                  </a:rPr>
                  <a:t> </a:t>
                </a:r>
                <a:endParaRPr sz="350">
                  <a:latin typeface="Arial Black"/>
                  <a:cs typeface="Arial Black"/>
                </a:endParaRPr>
              </a:p>
            </p:txBody>
          </p:sp>
          <p:sp>
            <p:nvSpPr>
              <p:cNvPr id="52" name="object 52"/>
              <p:cNvSpPr txBox="1"/>
              <p:nvPr/>
            </p:nvSpPr>
            <p:spPr>
              <a:xfrm>
                <a:off x="3721877" y="7406019"/>
                <a:ext cx="405130" cy="142875"/>
              </a:xfrm>
              <a:prstGeom prst="rect">
                <a:avLst/>
              </a:prstGeom>
            </p:spPr>
            <p:txBody>
              <a:bodyPr vert="horz" wrap="square" lIns="0" tIns="12065" rIns="0" bIns="0" rtlCol="0">
                <a:spAutoFit/>
              </a:bodyPr>
              <a:lstStyle/>
              <a:p>
                <a:pPr marL="12700" marR="5080" indent="80010">
                  <a:lnSpc>
                    <a:spcPct val="109700"/>
                  </a:lnSpc>
                  <a:spcBef>
                    <a:spcPts val="95"/>
                  </a:spcBef>
                </a:pPr>
                <a:r>
                  <a:rPr sz="350" spc="-10" dirty="0">
                    <a:solidFill>
                      <a:srgbClr val="58595B"/>
                    </a:solidFill>
                    <a:latin typeface="Arial Black"/>
                    <a:cs typeface="Arial Black"/>
                  </a:rPr>
                  <a:t>BRUXELLES</a:t>
                </a:r>
                <a:r>
                  <a:rPr sz="350" spc="500" dirty="0">
                    <a:solidFill>
                      <a:srgbClr val="58595B"/>
                    </a:solidFill>
                    <a:latin typeface="Arial Black"/>
                    <a:cs typeface="Arial Black"/>
                  </a:rPr>
                  <a:t> </a:t>
                </a:r>
                <a:r>
                  <a:rPr sz="350" spc="-10" dirty="0">
                    <a:solidFill>
                      <a:srgbClr val="58595B"/>
                    </a:solidFill>
                    <a:latin typeface="Arial Black"/>
                    <a:cs typeface="Arial Black"/>
                  </a:rPr>
                  <a:t>LILLE</a:t>
                </a:r>
                <a:r>
                  <a:rPr sz="350" spc="500" dirty="0">
                    <a:solidFill>
                      <a:srgbClr val="58595B"/>
                    </a:solidFill>
                    <a:latin typeface="Arial Black"/>
                    <a:cs typeface="Arial Black"/>
                  </a:rPr>
                  <a:t> </a:t>
                </a:r>
                <a:endParaRPr sz="350" dirty="0">
                  <a:latin typeface="Arial Black"/>
                  <a:cs typeface="Arial Black"/>
                </a:endParaRPr>
              </a:p>
            </p:txBody>
          </p:sp>
          <p:sp>
            <p:nvSpPr>
              <p:cNvPr id="53" name="object 53"/>
              <p:cNvSpPr txBox="1"/>
              <p:nvPr/>
            </p:nvSpPr>
            <p:spPr>
              <a:xfrm>
                <a:off x="4451352" y="7490399"/>
                <a:ext cx="17843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LIÈGE</a:t>
                </a:r>
                <a:r>
                  <a:rPr sz="350" spc="500" dirty="0">
                    <a:solidFill>
                      <a:srgbClr val="58595B"/>
                    </a:solidFill>
                    <a:latin typeface="Arial Black"/>
                    <a:cs typeface="Arial Black"/>
                  </a:rPr>
                  <a:t> </a:t>
                </a:r>
                <a:endParaRPr sz="350">
                  <a:latin typeface="Arial Black"/>
                  <a:cs typeface="Arial Black"/>
                </a:endParaRPr>
              </a:p>
            </p:txBody>
          </p:sp>
          <p:sp>
            <p:nvSpPr>
              <p:cNvPr id="54" name="object 54"/>
              <p:cNvSpPr txBox="1"/>
              <p:nvPr/>
            </p:nvSpPr>
            <p:spPr>
              <a:xfrm>
                <a:off x="4198146" y="7435439"/>
                <a:ext cx="227329"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NAMUR</a:t>
                </a:r>
                <a:r>
                  <a:rPr sz="350" spc="500" dirty="0">
                    <a:solidFill>
                      <a:srgbClr val="58595B"/>
                    </a:solidFill>
                    <a:latin typeface="Arial Black"/>
                    <a:cs typeface="Arial Black"/>
                  </a:rPr>
                  <a:t> </a:t>
                </a:r>
                <a:endParaRPr sz="350">
                  <a:latin typeface="Arial Black"/>
                  <a:cs typeface="Arial Black"/>
                </a:endParaRPr>
              </a:p>
            </p:txBody>
          </p:sp>
          <p:sp>
            <p:nvSpPr>
              <p:cNvPr id="55" name="object 55"/>
              <p:cNvSpPr txBox="1"/>
              <p:nvPr/>
            </p:nvSpPr>
            <p:spPr>
              <a:xfrm>
                <a:off x="3996367" y="7852031"/>
                <a:ext cx="19240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REIMS</a:t>
                </a:r>
                <a:r>
                  <a:rPr sz="350" spc="500" dirty="0">
                    <a:solidFill>
                      <a:srgbClr val="58595B"/>
                    </a:solidFill>
                    <a:latin typeface="Arial Black"/>
                    <a:cs typeface="Arial Black"/>
                  </a:rPr>
                  <a:t> </a:t>
                </a:r>
                <a:endParaRPr sz="350">
                  <a:latin typeface="Arial Black"/>
                  <a:cs typeface="Arial Black"/>
                </a:endParaRPr>
              </a:p>
            </p:txBody>
          </p:sp>
          <p:sp>
            <p:nvSpPr>
              <p:cNvPr id="56" name="object 56"/>
              <p:cNvSpPr txBox="1"/>
              <p:nvPr/>
            </p:nvSpPr>
            <p:spPr>
              <a:xfrm>
                <a:off x="2262055" y="8422901"/>
                <a:ext cx="257175"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LORIENT</a:t>
                </a:r>
                <a:r>
                  <a:rPr sz="350" spc="500" dirty="0">
                    <a:solidFill>
                      <a:srgbClr val="58595B"/>
                    </a:solidFill>
                    <a:latin typeface="Arial Black"/>
                    <a:cs typeface="Arial Black"/>
                  </a:rPr>
                  <a:t> </a:t>
                </a:r>
                <a:endParaRPr sz="350">
                  <a:latin typeface="Arial Black"/>
                  <a:cs typeface="Arial Black"/>
                </a:endParaRPr>
              </a:p>
            </p:txBody>
          </p:sp>
          <p:sp>
            <p:nvSpPr>
              <p:cNvPr id="57" name="object 57"/>
              <p:cNvSpPr txBox="1"/>
              <p:nvPr/>
            </p:nvSpPr>
            <p:spPr>
              <a:xfrm>
                <a:off x="3494850" y="9632088"/>
                <a:ext cx="387350" cy="190500"/>
              </a:xfrm>
              <a:prstGeom prst="rect">
                <a:avLst/>
              </a:prstGeom>
            </p:spPr>
            <p:txBody>
              <a:bodyPr vert="horz" wrap="square" lIns="0" tIns="17145" rIns="0" bIns="0" rtlCol="0">
                <a:spAutoFit/>
              </a:bodyPr>
              <a:lstStyle/>
              <a:p>
                <a:pPr marL="255270">
                  <a:lnSpc>
                    <a:spcPct val="100000"/>
                  </a:lnSpc>
                  <a:spcBef>
                    <a:spcPts val="135"/>
                  </a:spcBef>
                </a:pPr>
                <a:r>
                  <a:rPr sz="350" spc="-20" dirty="0">
                    <a:solidFill>
                      <a:srgbClr val="58595B"/>
                    </a:solidFill>
                    <a:latin typeface="Arial Black"/>
                    <a:cs typeface="Arial Black"/>
                  </a:rPr>
                  <a:t>ALBI</a:t>
                </a:r>
                <a:r>
                  <a:rPr sz="350" spc="500" dirty="0">
                    <a:solidFill>
                      <a:srgbClr val="58595B"/>
                    </a:solidFill>
                    <a:latin typeface="Arial Black"/>
                    <a:cs typeface="Arial Black"/>
                  </a:rPr>
                  <a:t> </a:t>
                </a:r>
                <a:endParaRPr sz="350">
                  <a:latin typeface="Arial Black"/>
                  <a:cs typeface="Arial Black"/>
                </a:endParaRPr>
              </a:p>
              <a:p>
                <a:pPr marL="12700">
                  <a:lnSpc>
                    <a:spcPct val="100000"/>
                  </a:lnSpc>
                  <a:spcBef>
                    <a:spcPts val="414"/>
                  </a:spcBef>
                </a:pPr>
                <a:r>
                  <a:rPr sz="350" spc="-10" dirty="0">
                    <a:solidFill>
                      <a:srgbClr val="58595B"/>
                    </a:solidFill>
                    <a:latin typeface="Arial Black"/>
                    <a:cs typeface="Arial Black"/>
                  </a:rPr>
                  <a:t>TOULOUSE</a:t>
                </a:r>
                <a:r>
                  <a:rPr sz="350" spc="500" dirty="0">
                    <a:solidFill>
                      <a:srgbClr val="58595B"/>
                    </a:solidFill>
                    <a:latin typeface="Arial Black"/>
                    <a:cs typeface="Arial Black"/>
                  </a:rPr>
                  <a:t> </a:t>
                </a:r>
                <a:endParaRPr sz="350">
                  <a:latin typeface="Arial Black"/>
                  <a:cs typeface="Arial Black"/>
                </a:endParaRPr>
              </a:p>
            </p:txBody>
          </p:sp>
          <p:sp>
            <p:nvSpPr>
              <p:cNvPr id="58" name="object 58"/>
              <p:cNvSpPr txBox="1"/>
              <p:nvPr/>
            </p:nvSpPr>
            <p:spPr>
              <a:xfrm>
                <a:off x="2445193" y="7471108"/>
                <a:ext cx="381000" cy="288290"/>
              </a:xfrm>
              <a:prstGeom prst="rect">
                <a:avLst/>
              </a:prstGeom>
            </p:spPr>
            <p:txBody>
              <a:bodyPr vert="horz" wrap="square" lIns="0" tIns="38100" rIns="0" bIns="0" rtlCol="0">
                <a:spAutoFit/>
              </a:bodyPr>
              <a:lstStyle/>
              <a:p>
                <a:pPr marL="12700">
                  <a:lnSpc>
                    <a:spcPct val="100000"/>
                  </a:lnSpc>
                  <a:spcBef>
                    <a:spcPts val="300"/>
                  </a:spcBef>
                </a:pPr>
                <a:r>
                  <a:rPr sz="400" spc="-25" dirty="0">
                    <a:solidFill>
                      <a:srgbClr val="C1272D"/>
                    </a:solidFill>
                    <a:latin typeface="Arial Black"/>
                    <a:cs typeface="Arial Black"/>
                  </a:rPr>
                  <a:t>FM</a:t>
                </a:r>
                <a:endParaRPr sz="400" dirty="0">
                  <a:latin typeface="Arial Black"/>
                  <a:cs typeface="Arial Black"/>
                </a:endParaRPr>
              </a:p>
              <a:p>
                <a:pPr marL="12700" marR="5080">
                  <a:lnSpc>
                    <a:spcPct val="143500"/>
                  </a:lnSpc>
                </a:pPr>
                <a:r>
                  <a:rPr sz="400" dirty="0">
                    <a:solidFill>
                      <a:srgbClr val="F47836"/>
                    </a:solidFill>
                    <a:latin typeface="Arial Black"/>
                    <a:cs typeface="Arial Black"/>
                  </a:rPr>
                  <a:t>FM</a:t>
                </a:r>
                <a:r>
                  <a:rPr sz="400" spc="5" dirty="0">
                    <a:solidFill>
                      <a:srgbClr val="F47836"/>
                    </a:solidFill>
                    <a:latin typeface="Arial Black"/>
                    <a:cs typeface="Arial Black"/>
                  </a:rPr>
                  <a:t> </a:t>
                </a:r>
                <a:r>
                  <a:rPr sz="400" spc="-20" dirty="0">
                    <a:solidFill>
                      <a:srgbClr val="F47836"/>
                    </a:solidFill>
                    <a:latin typeface="Arial Black"/>
                    <a:cs typeface="Arial Black"/>
                  </a:rPr>
                  <a:t>ET</a:t>
                </a:r>
                <a:r>
                  <a:rPr sz="400" spc="10" dirty="0">
                    <a:solidFill>
                      <a:srgbClr val="F47836"/>
                    </a:solidFill>
                    <a:latin typeface="Arial Black"/>
                    <a:cs typeface="Arial Black"/>
                  </a:rPr>
                  <a:t> </a:t>
                </a:r>
                <a:r>
                  <a:rPr sz="400" dirty="0">
                    <a:solidFill>
                      <a:srgbClr val="F47836"/>
                    </a:solidFill>
                    <a:latin typeface="Arial Black"/>
                    <a:cs typeface="Arial Black"/>
                  </a:rPr>
                  <a:t>DAB </a:t>
                </a:r>
                <a:r>
                  <a:rPr sz="400" spc="-50" dirty="0">
                    <a:solidFill>
                      <a:srgbClr val="F47836"/>
                    </a:solidFill>
                    <a:latin typeface="Arial Black"/>
                    <a:cs typeface="Arial Black"/>
                  </a:rPr>
                  <a:t>+</a:t>
                </a:r>
                <a:r>
                  <a:rPr sz="400" spc="500" dirty="0">
                    <a:solidFill>
                      <a:srgbClr val="F47836"/>
                    </a:solidFill>
                    <a:latin typeface="Arial Black"/>
                    <a:cs typeface="Arial Black"/>
                  </a:rPr>
                  <a:t> </a:t>
                </a:r>
                <a:r>
                  <a:rPr sz="400" dirty="0">
                    <a:solidFill>
                      <a:srgbClr val="FBB040"/>
                    </a:solidFill>
                    <a:latin typeface="Arial Black"/>
                    <a:cs typeface="Arial Black"/>
                  </a:rPr>
                  <a:t>DAB </a:t>
                </a:r>
                <a:r>
                  <a:rPr sz="400" spc="-50" dirty="0">
                    <a:solidFill>
                      <a:srgbClr val="FBB040"/>
                    </a:solidFill>
                    <a:latin typeface="Arial Black"/>
                    <a:cs typeface="Arial Black"/>
                  </a:rPr>
                  <a:t>+</a:t>
                </a:r>
                <a:endParaRPr sz="400" dirty="0">
                  <a:latin typeface="Arial Black"/>
                  <a:cs typeface="Arial Black"/>
                </a:endParaRPr>
              </a:p>
            </p:txBody>
          </p:sp>
          <p:sp>
            <p:nvSpPr>
              <p:cNvPr id="59" name="object 59"/>
              <p:cNvSpPr txBox="1"/>
              <p:nvPr/>
            </p:nvSpPr>
            <p:spPr>
              <a:xfrm>
                <a:off x="2355415" y="9984322"/>
                <a:ext cx="917575" cy="378460"/>
              </a:xfrm>
              <a:prstGeom prst="rect">
                <a:avLst/>
              </a:prstGeom>
            </p:spPr>
            <p:txBody>
              <a:bodyPr vert="horz" wrap="square" lIns="0" tIns="12700" rIns="0" bIns="0" rtlCol="0">
                <a:spAutoFit/>
              </a:bodyPr>
              <a:lstStyle/>
              <a:p>
                <a:pPr marL="43815">
                  <a:lnSpc>
                    <a:spcPct val="100000"/>
                  </a:lnSpc>
                  <a:spcBef>
                    <a:spcPts val="100"/>
                  </a:spcBef>
                </a:pPr>
                <a:r>
                  <a:rPr sz="450" spc="-20" dirty="0">
                    <a:solidFill>
                      <a:srgbClr val="FFFFFF"/>
                    </a:solidFill>
                    <a:latin typeface="Arial Black"/>
                    <a:cs typeface="Arial Black"/>
                  </a:rPr>
                  <a:t>DOM-</a:t>
                </a:r>
                <a:r>
                  <a:rPr sz="450" spc="-25" dirty="0">
                    <a:solidFill>
                      <a:srgbClr val="FFFFFF"/>
                    </a:solidFill>
                    <a:latin typeface="Arial Black"/>
                    <a:cs typeface="Arial Black"/>
                  </a:rPr>
                  <a:t>TOM</a:t>
                </a:r>
                <a:endParaRPr sz="450">
                  <a:latin typeface="Arial Black"/>
                  <a:cs typeface="Arial Black"/>
                </a:endParaRPr>
              </a:p>
              <a:p>
                <a:pPr marL="46990" indent="-34290">
                  <a:lnSpc>
                    <a:spcPct val="100000"/>
                  </a:lnSpc>
                  <a:spcBef>
                    <a:spcPts val="520"/>
                  </a:spcBef>
                  <a:buChar char="-"/>
                  <a:tabLst>
                    <a:tab pos="46990" algn="l"/>
                  </a:tabLst>
                </a:pPr>
                <a:r>
                  <a:rPr sz="350" spc="10" dirty="0">
                    <a:solidFill>
                      <a:srgbClr val="58595B"/>
                    </a:solidFill>
                    <a:latin typeface="Arial Black"/>
                    <a:cs typeface="Arial Black"/>
                  </a:rPr>
                  <a:t>GUADELOUPE</a:t>
                </a:r>
                <a:r>
                  <a:rPr sz="350" spc="105" dirty="0">
                    <a:solidFill>
                      <a:srgbClr val="58595B"/>
                    </a:solidFill>
                    <a:latin typeface="Arial Black"/>
                    <a:cs typeface="Arial Black"/>
                  </a:rPr>
                  <a:t> </a:t>
                </a:r>
                <a:r>
                  <a:rPr sz="350" spc="20" dirty="0">
                    <a:solidFill>
                      <a:srgbClr val="58595B"/>
                    </a:solidFill>
                    <a:latin typeface="Arial Black"/>
                    <a:cs typeface="Arial Black"/>
                  </a:rPr>
                  <a:t>:</a:t>
                </a:r>
                <a:r>
                  <a:rPr sz="350" spc="120" dirty="0">
                    <a:solidFill>
                      <a:srgbClr val="58595B"/>
                    </a:solidFill>
                    <a:latin typeface="Arial Black"/>
                    <a:cs typeface="Arial Black"/>
                  </a:rPr>
                  <a:t> </a:t>
                </a:r>
                <a:r>
                  <a:rPr sz="350" spc="20" dirty="0">
                    <a:solidFill>
                      <a:srgbClr val="58595B"/>
                    </a:solidFill>
                    <a:latin typeface="Tahoma"/>
                    <a:cs typeface="Tahoma"/>
                  </a:rPr>
                  <a:t>Radio</a:t>
                </a:r>
                <a:r>
                  <a:rPr sz="350" spc="135" dirty="0">
                    <a:solidFill>
                      <a:srgbClr val="58595B"/>
                    </a:solidFill>
                    <a:latin typeface="Tahoma"/>
                    <a:cs typeface="Tahoma"/>
                  </a:rPr>
                  <a:t> </a:t>
                </a:r>
                <a:r>
                  <a:rPr sz="350" spc="-10" dirty="0">
                    <a:solidFill>
                      <a:srgbClr val="58595B"/>
                    </a:solidFill>
                    <a:latin typeface="Tahoma"/>
                    <a:cs typeface="Tahoma"/>
                  </a:rPr>
                  <a:t>Massabielle</a:t>
                </a:r>
                <a:endParaRPr sz="350">
                  <a:latin typeface="Tahoma"/>
                  <a:cs typeface="Tahoma"/>
                </a:endParaRPr>
              </a:p>
              <a:p>
                <a:pPr marL="46990" indent="-34290">
                  <a:lnSpc>
                    <a:spcPct val="100000"/>
                  </a:lnSpc>
                  <a:spcBef>
                    <a:spcPts val="225"/>
                  </a:spcBef>
                  <a:buChar char="-"/>
                  <a:tabLst>
                    <a:tab pos="46990" algn="l"/>
                  </a:tabLst>
                </a:pPr>
                <a:r>
                  <a:rPr sz="350" dirty="0">
                    <a:solidFill>
                      <a:srgbClr val="58595B"/>
                    </a:solidFill>
                    <a:latin typeface="Arial Black"/>
                    <a:cs typeface="Arial Black"/>
                  </a:rPr>
                  <a:t>GUYANE</a:t>
                </a:r>
                <a:r>
                  <a:rPr sz="350" spc="130" dirty="0">
                    <a:solidFill>
                      <a:srgbClr val="58595B"/>
                    </a:solidFill>
                    <a:latin typeface="Arial Black"/>
                    <a:cs typeface="Arial Black"/>
                  </a:rPr>
                  <a:t> </a:t>
                </a:r>
                <a:r>
                  <a:rPr sz="350" dirty="0">
                    <a:solidFill>
                      <a:srgbClr val="58595B"/>
                    </a:solidFill>
                    <a:latin typeface="Arial Black"/>
                    <a:cs typeface="Arial Black"/>
                  </a:rPr>
                  <a:t>:</a:t>
                </a:r>
                <a:r>
                  <a:rPr sz="350" spc="125" dirty="0">
                    <a:solidFill>
                      <a:srgbClr val="58595B"/>
                    </a:solidFill>
                    <a:latin typeface="Arial Black"/>
                    <a:cs typeface="Arial Black"/>
                  </a:rPr>
                  <a:t> </a:t>
                </a:r>
                <a:r>
                  <a:rPr sz="350" dirty="0">
                    <a:solidFill>
                      <a:srgbClr val="58595B"/>
                    </a:solidFill>
                    <a:latin typeface="Tahoma"/>
                    <a:cs typeface="Tahoma"/>
                  </a:rPr>
                  <a:t>Radio</a:t>
                </a:r>
                <a:r>
                  <a:rPr sz="350" spc="165" dirty="0">
                    <a:solidFill>
                      <a:srgbClr val="58595B"/>
                    </a:solidFill>
                    <a:latin typeface="Tahoma"/>
                    <a:cs typeface="Tahoma"/>
                  </a:rPr>
                  <a:t> </a:t>
                </a:r>
                <a:r>
                  <a:rPr sz="350" dirty="0">
                    <a:solidFill>
                      <a:srgbClr val="58595B"/>
                    </a:solidFill>
                    <a:latin typeface="Tahoma"/>
                    <a:cs typeface="Tahoma"/>
                  </a:rPr>
                  <a:t>St-</a:t>
                </a:r>
                <a:r>
                  <a:rPr sz="350" spc="-10" dirty="0">
                    <a:solidFill>
                      <a:srgbClr val="58595B"/>
                    </a:solidFill>
                    <a:latin typeface="Tahoma"/>
                    <a:cs typeface="Tahoma"/>
                  </a:rPr>
                  <a:t>Gabriel</a:t>
                </a:r>
                <a:endParaRPr sz="350">
                  <a:latin typeface="Tahoma"/>
                  <a:cs typeface="Tahoma"/>
                </a:endParaRPr>
              </a:p>
              <a:p>
                <a:pPr marL="46990" indent="-34290">
                  <a:lnSpc>
                    <a:spcPct val="100000"/>
                  </a:lnSpc>
                  <a:spcBef>
                    <a:spcPts val="225"/>
                  </a:spcBef>
                  <a:buChar char="-"/>
                  <a:tabLst>
                    <a:tab pos="46990" algn="l"/>
                  </a:tabLst>
                </a:pPr>
                <a:r>
                  <a:rPr sz="350" spc="-55" dirty="0">
                    <a:solidFill>
                      <a:srgbClr val="58595B"/>
                    </a:solidFill>
                    <a:latin typeface="Arial Black"/>
                    <a:cs typeface="Arial Black"/>
                  </a:rPr>
                  <a:t>L</a:t>
                </a:r>
                <a:r>
                  <a:rPr sz="350" spc="-35" dirty="0">
                    <a:solidFill>
                      <a:srgbClr val="58595B"/>
                    </a:solidFill>
                    <a:latin typeface="Arial Black"/>
                    <a:cs typeface="Arial Black"/>
                  </a:rPr>
                  <a:t> </a:t>
                </a:r>
                <a:r>
                  <a:rPr sz="350" dirty="0">
                    <a:solidFill>
                      <a:srgbClr val="58595B"/>
                    </a:solidFill>
                    <a:latin typeface="Arial Black"/>
                    <a:cs typeface="Arial Black"/>
                  </a:rPr>
                  <a:t>A</a:t>
                </a:r>
                <a:r>
                  <a:rPr sz="350" spc="175" dirty="0">
                    <a:solidFill>
                      <a:srgbClr val="58595B"/>
                    </a:solidFill>
                    <a:latin typeface="Arial Black"/>
                    <a:cs typeface="Arial Black"/>
                  </a:rPr>
                  <a:t> </a:t>
                </a:r>
                <a:r>
                  <a:rPr sz="350" dirty="0">
                    <a:solidFill>
                      <a:srgbClr val="58595B"/>
                    </a:solidFill>
                    <a:latin typeface="Arial Black"/>
                    <a:cs typeface="Arial Black"/>
                  </a:rPr>
                  <a:t>RÉUNION</a:t>
                </a:r>
                <a:r>
                  <a:rPr sz="350" spc="165" dirty="0">
                    <a:solidFill>
                      <a:srgbClr val="58595B"/>
                    </a:solidFill>
                    <a:latin typeface="Arial Black"/>
                    <a:cs typeface="Arial Black"/>
                  </a:rPr>
                  <a:t> </a:t>
                </a:r>
                <a:r>
                  <a:rPr sz="350" dirty="0">
                    <a:solidFill>
                      <a:srgbClr val="58595B"/>
                    </a:solidFill>
                    <a:latin typeface="Arial Black"/>
                    <a:cs typeface="Arial Black"/>
                  </a:rPr>
                  <a:t>:</a:t>
                </a:r>
                <a:r>
                  <a:rPr sz="350" spc="150" dirty="0">
                    <a:solidFill>
                      <a:srgbClr val="58595B"/>
                    </a:solidFill>
                    <a:latin typeface="Arial Black"/>
                    <a:cs typeface="Arial Black"/>
                  </a:rPr>
                  <a:t> </a:t>
                </a:r>
                <a:r>
                  <a:rPr sz="350" dirty="0">
                    <a:solidFill>
                      <a:srgbClr val="58595B"/>
                    </a:solidFill>
                    <a:latin typeface="Tahoma"/>
                    <a:cs typeface="Tahoma"/>
                  </a:rPr>
                  <a:t>Radio</a:t>
                </a:r>
                <a:r>
                  <a:rPr sz="350" spc="210" dirty="0">
                    <a:solidFill>
                      <a:srgbClr val="58595B"/>
                    </a:solidFill>
                    <a:latin typeface="Tahoma"/>
                    <a:cs typeface="Tahoma"/>
                  </a:rPr>
                  <a:t> </a:t>
                </a:r>
                <a:r>
                  <a:rPr sz="350" dirty="0">
                    <a:solidFill>
                      <a:srgbClr val="58595B"/>
                    </a:solidFill>
                    <a:latin typeface="Tahoma"/>
                    <a:cs typeface="Tahoma"/>
                  </a:rPr>
                  <a:t>Arc-en-</a:t>
                </a:r>
                <a:r>
                  <a:rPr sz="350" spc="-20" dirty="0">
                    <a:solidFill>
                      <a:srgbClr val="58595B"/>
                    </a:solidFill>
                    <a:latin typeface="Tahoma"/>
                    <a:cs typeface="Tahoma"/>
                  </a:rPr>
                  <a:t>Ciel</a:t>
                </a:r>
                <a:endParaRPr sz="350">
                  <a:latin typeface="Tahoma"/>
                  <a:cs typeface="Tahoma"/>
                </a:endParaRPr>
              </a:p>
            </p:txBody>
          </p:sp>
          <p:sp>
            <p:nvSpPr>
              <p:cNvPr id="60" name="object 60"/>
              <p:cNvSpPr txBox="1"/>
              <p:nvPr/>
            </p:nvSpPr>
            <p:spPr>
              <a:xfrm>
                <a:off x="3701727" y="8209836"/>
                <a:ext cx="180340" cy="84455"/>
              </a:xfrm>
              <a:prstGeom prst="rect">
                <a:avLst/>
              </a:prstGeom>
            </p:spPr>
            <p:txBody>
              <a:bodyPr vert="horz" wrap="square" lIns="0" tIns="17145" rIns="0" bIns="0" rtlCol="0">
                <a:spAutoFit/>
              </a:bodyPr>
              <a:lstStyle/>
              <a:p>
                <a:pPr marL="12700">
                  <a:lnSpc>
                    <a:spcPct val="100000"/>
                  </a:lnSpc>
                  <a:spcBef>
                    <a:spcPts val="135"/>
                  </a:spcBef>
                </a:pPr>
                <a:r>
                  <a:rPr sz="350" spc="-10" dirty="0">
                    <a:solidFill>
                      <a:srgbClr val="58595B"/>
                    </a:solidFill>
                    <a:latin typeface="Arial Black"/>
                    <a:cs typeface="Arial Black"/>
                  </a:rPr>
                  <a:t>PARIS</a:t>
                </a:r>
                <a:r>
                  <a:rPr sz="350" spc="500" dirty="0">
                    <a:solidFill>
                      <a:srgbClr val="58595B"/>
                    </a:solidFill>
                    <a:latin typeface="Arial Black"/>
                    <a:cs typeface="Arial Black"/>
                  </a:rPr>
                  <a:t> </a:t>
                </a:r>
                <a:endParaRPr sz="350">
                  <a:latin typeface="Arial Black"/>
                  <a:cs typeface="Arial Black"/>
                </a:endParaRPr>
              </a:p>
            </p:txBody>
          </p:sp>
        </p:grpSp>
      </p:grpSp>
      <p:sp>
        <p:nvSpPr>
          <p:cNvPr id="61" name="object 61"/>
          <p:cNvSpPr txBox="1">
            <a:spLocks noGrp="1"/>
          </p:cNvSpPr>
          <p:nvPr>
            <p:ph type="body" idx="1"/>
          </p:nvPr>
        </p:nvSpPr>
        <p:spPr>
          <a:xfrm>
            <a:off x="296654" y="1768708"/>
            <a:ext cx="7010400" cy="5257850"/>
          </a:xfrm>
          <a:prstGeom prst="rect">
            <a:avLst/>
          </a:prstGeom>
        </p:spPr>
        <p:txBody>
          <a:bodyPr vert="horz" wrap="square" lIns="0" tIns="12700" rIns="0" bIns="0" rtlCol="0">
            <a:spAutoFit/>
          </a:bodyPr>
          <a:lstStyle/>
          <a:p>
            <a:pPr marL="12700" marR="6350" algn="just">
              <a:lnSpc>
                <a:spcPct val="145800"/>
              </a:lnSpc>
              <a:spcBef>
                <a:spcPts val="100"/>
              </a:spcBef>
            </a:pPr>
            <a:r>
              <a:rPr lang="fr-FR" b="1" spc="-190" dirty="0">
                <a:latin typeface="Open Sans" panose="020B0606030504020204" pitchFamily="34" charset="0"/>
                <a:ea typeface="Open Sans" panose="020B0606030504020204" pitchFamily="34" charset="0"/>
                <a:cs typeface="Open Sans" panose="020B0606030504020204" pitchFamily="34" charset="0"/>
              </a:rPr>
              <a:t>RCF</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150" dirty="0">
                <a:latin typeface="Open Sans" panose="020B0606030504020204" pitchFamily="34" charset="0"/>
                <a:ea typeface="Open Sans" panose="020B0606030504020204" pitchFamily="34" charset="0"/>
                <a:cs typeface="Open Sans" panose="020B0606030504020204" pitchFamily="34" charset="0"/>
              </a:rPr>
              <a:t>NOTRE</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125" dirty="0">
                <a:latin typeface="Open Sans" panose="020B0606030504020204" pitchFamily="34" charset="0"/>
                <a:ea typeface="Open Sans" panose="020B0606030504020204" pitchFamily="34" charset="0"/>
                <a:cs typeface="Open Sans" panose="020B0606030504020204" pitchFamily="34" charset="0"/>
              </a:rPr>
              <a:t>DAME</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90" dirty="0">
                <a:latin typeface="Open Sans" panose="020B0606030504020204" pitchFamily="34" charset="0"/>
                <a:ea typeface="Open Sans" panose="020B0606030504020204" pitchFamily="34" charset="0"/>
                <a:cs typeface="Open Sans" panose="020B0606030504020204" pitchFamily="34" charset="0"/>
              </a:rPr>
              <a:t>fédère</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130" dirty="0">
                <a:latin typeface="Open Sans" panose="020B0606030504020204" pitchFamily="34" charset="0"/>
                <a:ea typeface="Open Sans" panose="020B0606030504020204" pitchFamily="34" charset="0"/>
                <a:cs typeface="Open Sans" panose="020B0606030504020204" pitchFamily="34" charset="0"/>
              </a:rPr>
              <a:t>65</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100" dirty="0">
                <a:latin typeface="Open Sans" panose="020B0606030504020204" pitchFamily="34" charset="0"/>
                <a:ea typeface="Open Sans" panose="020B0606030504020204" pitchFamily="34" charset="0"/>
                <a:cs typeface="Open Sans" panose="020B0606030504020204" pitchFamily="34" charset="0"/>
              </a:rPr>
              <a:t>radios</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b="1" spc="-130" dirty="0">
                <a:latin typeface="Open Sans" panose="020B0606030504020204" pitchFamily="34" charset="0"/>
                <a:ea typeface="Open Sans" panose="020B0606030504020204" pitchFamily="34" charset="0"/>
                <a:cs typeface="Open Sans" panose="020B0606030504020204" pitchFamily="34" charset="0"/>
              </a:rPr>
              <a:t>associatives</a:t>
            </a:r>
            <a:r>
              <a:rPr lang="fr-FR" b="1" spc="-240" dirty="0">
                <a:latin typeface="Open Sans" panose="020B0606030504020204" pitchFamily="34" charset="0"/>
                <a:ea typeface="Open Sans" panose="020B0606030504020204" pitchFamily="34" charset="0"/>
                <a:cs typeface="Open Sans" panose="020B0606030504020204" pitchFamily="34" charset="0"/>
              </a:rPr>
              <a:t> </a:t>
            </a:r>
            <a:r>
              <a:rPr lang="fr-FR" spc="-30" dirty="0">
                <a:latin typeface="Open Sans" panose="020B0606030504020204" pitchFamily="34" charset="0"/>
                <a:ea typeface="Open Sans" panose="020B0606030504020204" pitchFamily="34" charset="0"/>
                <a:cs typeface="Open Sans" panose="020B0606030504020204" pitchFamily="34" charset="0"/>
              </a:rPr>
              <a:t>et</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occupe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40" dirty="0">
                <a:latin typeface="Open Sans" panose="020B0606030504020204" pitchFamily="34" charset="0"/>
                <a:ea typeface="Open Sans" panose="020B0606030504020204" pitchFamily="34" charset="0"/>
                <a:cs typeface="Open Sans" panose="020B0606030504020204" pitchFamily="34" charset="0"/>
              </a:rPr>
              <a:t>une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place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55" dirty="0">
                <a:latin typeface="Open Sans" panose="020B0606030504020204" pitchFamily="34" charset="0"/>
                <a:ea typeface="Open Sans" panose="020B0606030504020204" pitchFamily="34" charset="0"/>
                <a:cs typeface="Open Sans" panose="020B0606030504020204" pitchFamily="34" charset="0"/>
              </a:rPr>
              <a:t>unique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55" dirty="0">
                <a:latin typeface="Open Sans" panose="020B0606030504020204" pitchFamily="34" charset="0"/>
                <a:ea typeface="Open Sans" panose="020B0606030504020204" pitchFamily="34" charset="0"/>
                <a:cs typeface="Open Sans" panose="020B0606030504020204" pitchFamily="34" charset="0"/>
              </a:rPr>
              <a:t>dans</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45" dirty="0">
                <a:latin typeface="Open Sans" panose="020B0606030504020204" pitchFamily="34" charset="0"/>
                <a:ea typeface="Open Sans" panose="020B0606030504020204" pitchFamily="34" charset="0"/>
                <a:cs typeface="Open Sans" panose="020B0606030504020204" pitchFamily="34" charset="0"/>
              </a:rPr>
              <a:t>le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paysage</a:t>
            </a:r>
            <a:r>
              <a:rPr lang="fr-FR" spc="-22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médiatique. </a:t>
            </a:r>
            <a:r>
              <a:rPr lang="fr-FR" spc="-25" dirty="0">
                <a:latin typeface="Open Sans" panose="020B0606030504020204" pitchFamily="34" charset="0"/>
                <a:ea typeface="Open Sans" panose="020B0606030504020204" pitchFamily="34" charset="0"/>
                <a:cs typeface="Open Sans" panose="020B0606030504020204" pitchFamily="34" charset="0"/>
              </a:rPr>
              <a:t>De</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Lille</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dirty="0">
                <a:latin typeface="Open Sans" panose="020B0606030504020204" pitchFamily="34" charset="0"/>
                <a:ea typeface="Open Sans" panose="020B0606030504020204" pitchFamily="34" charset="0"/>
                <a:cs typeface="Open Sans" panose="020B0606030504020204" pitchFamily="34" charset="0"/>
              </a:rPr>
              <a:t>à</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spc="-50" dirty="0">
                <a:latin typeface="Open Sans" panose="020B0606030504020204" pitchFamily="34" charset="0"/>
                <a:ea typeface="Open Sans" panose="020B0606030504020204" pitchFamily="34" charset="0"/>
                <a:cs typeface="Open Sans" panose="020B0606030504020204" pitchFamily="34" charset="0"/>
              </a:rPr>
              <a:t>Marseille,</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spc="-20" dirty="0">
                <a:latin typeface="Open Sans" panose="020B0606030504020204" pitchFamily="34" charset="0"/>
                <a:ea typeface="Open Sans" panose="020B0606030504020204" pitchFamily="34" charset="0"/>
                <a:cs typeface="Open Sans" panose="020B0606030504020204" pitchFamily="34" charset="0"/>
              </a:rPr>
              <a:t>de</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spc="-35" dirty="0">
                <a:latin typeface="Open Sans" panose="020B0606030504020204" pitchFamily="34" charset="0"/>
                <a:ea typeface="Open Sans" panose="020B0606030504020204" pitchFamily="34" charset="0"/>
                <a:cs typeface="Open Sans" panose="020B0606030504020204" pitchFamily="34" charset="0"/>
              </a:rPr>
              <a:t>Bordeaux</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dirty="0">
                <a:latin typeface="Open Sans" panose="020B0606030504020204" pitchFamily="34" charset="0"/>
                <a:ea typeface="Open Sans" panose="020B0606030504020204" pitchFamily="34" charset="0"/>
                <a:cs typeface="Open Sans" panose="020B0606030504020204" pitchFamily="34" charset="0"/>
              </a:rPr>
              <a:t>à</a:t>
            </a:r>
            <a:r>
              <a:rPr lang="fr-FR" spc="-150" dirty="0">
                <a:latin typeface="Open Sans" panose="020B0606030504020204" pitchFamily="34" charset="0"/>
                <a:ea typeface="Open Sans" panose="020B0606030504020204" pitchFamily="34" charset="0"/>
                <a:cs typeface="Open Sans" panose="020B0606030504020204" pitchFamily="34" charset="0"/>
              </a:rPr>
              <a:t> </a:t>
            </a:r>
            <a:r>
              <a:rPr lang="fr-FR" spc="-50" dirty="0">
                <a:latin typeface="Open Sans" panose="020B0606030504020204" pitchFamily="34" charset="0"/>
                <a:ea typeface="Open Sans" panose="020B0606030504020204" pitchFamily="34" charset="0"/>
                <a:cs typeface="Open Sans" panose="020B0606030504020204" pitchFamily="34" charset="0"/>
              </a:rPr>
              <a:t>Strasbourg,</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b="1" spc="-150" dirty="0">
                <a:latin typeface="Open Sans" panose="020B0606030504020204" pitchFamily="34" charset="0"/>
                <a:ea typeface="Open Sans" panose="020B0606030504020204" pitchFamily="34" charset="0"/>
                <a:cs typeface="Open Sans" panose="020B0606030504020204" pitchFamily="34" charset="0"/>
              </a:rPr>
              <a:t>ses</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95" dirty="0">
                <a:latin typeface="Open Sans" panose="020B0606030504020204" pitchFamily="34" charset="0"/>
                <a:ea typeface="Open Sans" panose="020B0606030504020204" pitchFamily="34" charset="0"/>
                <a:cs typeface="Open Sans" panose="020B0606030504020204" pitchFamily="34" charset="0"/>
              </a:rPr>
              <a:t>équipes</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80" dirty="0">
                <a:latin typeface="Open Sans" panose="020B0606030504020204" pitchFamily="34" charset="0"/>
                <a:ea typeface="Open Sans" panose="020B0606030504020204" pitchFamily="34" charset="0"/>
                <a:cs typeface="Open Sans" panose="020B0606030504020204" pitchFamily="34" charset="0"/>
              </a:rPr>
              <a:t>proposent</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75" dirty="0">
                <a:latin typeface="Open Sans" panose="020B0606030504020204" pitchFamily="34" charset="0"/>
                <a:ea typeface="Open Sans" panose="020B0606030504020204" pitchFamily="34" charset="0"/>
                <a:cs typeface="Open Sans" panose="020B0606030504020204" pitchFamily="34" charset="0"/>
              </a:rPr>
              <a:t>toute</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90" dirty="0">
                <a:latin typeface="Open Sans" panose="020B0606030504020204" pitchFamily="34" charset="0"/>
                <a:ea typeface="Open Sans" panose="020B0606030504020204" pitchFamily="34" charset="0"/>
                <a:cs typeface="Open Sans" panose="020B0606030504020204" pitchFamily="34" charset="0"/>
              </a:rPr>
              <a:t>l’année</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65" dirty="0">
                <a:latin typeface="Open Sans" panose="020B0606030504020204" pitchFamily="34" charset="0"/>
                <a:ea typeface="Open Sans" panose="020B0606030504020204" pitchFamily="34" charset="0"/>
                <a:cs typeface="Open Sans" panose="020B0606030504020204" pitchFamily="34" charset="0"/>
              </a:rPr>
              <a:t>une</a:t>
            </a:r>
            <a:r>
              <a:rPr lang="fr-FR" b="1" spc="-170" dirty="0">
                <a:latin typeface="Open Sans" panose="020B0606030504020204" pitchFamily="34" charset="0"/>
                <a:ea typeface="Open Sans" panose="020B0606030504020204" pitchFamily="34" charset="0"/>
                <a:cs typeface="Open Sans" panose="020B0606030504020204" pitchFamily="34" charset="0"/>
              </a:rPr>
              <a:t> </a:t>
            </a:r>
            <a:r>
              <a:rPr lang="fr-FR" b="1" spc="-65" dirty="0">
                <a:latin typeface="Open Sans" panose="020B0606030504020204" pitchFamily="34" charset="0"/>
                <a:ea typeface="Open Sans" panose="020B0606030504020204" pitchFamily="34" charset="0"/>
                <a:cs typeface="Open Sans" panose="020B0606030504020204" pitchFamily="34" charset="0"/>
              </a:rPr>
              <a:t>information</a:t>
            </a:r>
            <a:r>
              <a:rPr lang="fr-FR" b="1" spc="-10" dirty="0">
                <a:latin typeface="Open Sans" panose="020B0606030504020204" pitchFamily="34" charset="0"/>
                <a:ea typeface="Open Sans" panose="020B0606030504020204" pitchFamily="34" charset="0"/>
                <a:cs typeface="Open Sans" panose="020B0606030504020204" pitchFamily="34" charset="0"/>
              </a:rPr>
              <a:t> </a:t>
            </a:r>
            <a:r>
              <a:rPr lang="fr-FR" b="1" spc="-90" dirty="0">
                <a:latin typeface="Open Sans" panose="020B0606030504020204" pitchFamily="34" charset="0"/>
                <a:ea typeface="Open Sans" panose="020B0606030504020204" pitchFamily="34" charset="0"/>
                <a:cs typeface="Open Sans" panose="020B0606030504020204" pitchFamily="34" charset="0"/>
              </a:rPr>
              <a:t>de</a:t>
            </a:r>
            <a:r>
              <a:rPr lang="fr-FR" b="1" spc="-190" dirty="0">
                <a:latin typeface="Open Sans" panose="020B0606030504020204" pitchFamily="34" charset="0"/>
                <a:ea typeface="Open Sans" panose="020B0606030504020204" pitchFamily="34" charset="0"/>
                <a:cs typeface="Open Sans" panose="020B0606030504020204" pitchFamily="34" charset="0"/>
              </a:rPr>
              <a:t> </a:t>
            </a:r>
            <a:r>
              <a:rPr lang="fr-FR" b="1" spc="-85" dirty="0">
                <a:latin typeface="Open Sans" panose="020B0606030504020204" pitchFamily="34" charset="0"/>
                <a:ea typeface="Open Sans" panose="020B0606030504020204" pitchFamily="34" charset="0"/>
                <a:cs typeface="Open Sans" panose="020B0606030504020204" pitchFamily="34" charset="0"/>
              </a:rPr>
              <a:t>proximité</a:t>
            </a:r>
            <a:r>
              <a:rPr lang="fr-FR" b="1" spc="-190" dirty="0">
                <a:latin typeface="Open Sans" panose="020B0606030504020204" pitchFamily="34" charset="0"/>
                <a:ea typeface="Open Sans" panose="020B0606030504020204" pitchFamily="34" charset="0"/>
                <a:cs typeface="Open Sans" panose="020B0606030504020204" pitchFamily="34" charset="0"/>
              </a:rPr>
              <a:t> </a:t>
            </a:r>
            <a:r>
              <a:rPr lang="fr-FR" b="1" spc="-75" dirty="0">
                <a:latin typeface="Open Sans" panose="020B0606030504020204" pitchFamily="34" charset="0"/>
                <a:ea typeface="Open Sans" panose="020B0606030504020204" pitchFamily="34" charset="0"/>
                <a:cs typeface="Open Sans" panose="020B0606030504020204" pitchFamily="34" charset="0"/>
              </a:rPr>
              <a:t>et</a:t>
            </a:r>
            <a:r>
              <a:rPr lang="fr-FR" b="1" spc="-195" dirty="0">
                <a:latin typeface="Open Sans" panose="020B0606030504020204" pitchFamily="34" charset="0"/>
                <a:ea typeface="Open Sans" panose="020B0606030504020204" pitchFamily="34" charset="0"/>
                <a:cs typeface="Open Sans" panose="020B0606030504020204" pitchFamily="34" charset="0"/>
              </a:rPr>
              <a:t> </a:t>
            </a:r>
            <a:r>
              <a:rPr lang="fr-FR" b="1" spc="-90" dirty="0">
                <a:latin typeface="Open Sans" panose="020B0606030504020204" pitchFamily="34" charset="0"/>
                <a:ea typeface="Open Sans" panose="020B0606030504020204" pitchFamily="34" charset="0"/>
                <a:cs typeface="Open Sans" panose="020B0606030504020204" pitchFamily="34" charset="0"/>
              </a:rPr>
              <a:t>de</a:t>
            </a:r>
            <a:r>
              <a:rPr lang="fr-FR" b="1" spc="-190" dirty="0">
                <a:latin typeface="Open Sans" panose="020B0606030504020204" pitchFamily="34" charset="0"/>
                <a:ea typeface="Open Sans" panose="020B0606030504020204" pitchFamily="34" charset="0"/>
                <a:cs typeface="Open Sans" panose="020B0606030504020204" pitchFamily="34" charset="0"/>
              </a:rPr>
              <a:t> </a:t>
            </a:r>
            <a:r>
              <a:rPr lang="fr-FR" b="1" spc="-80" dirty="0">
                <a:latin typeface="Open Sans" panose="020B0606030504020204" pitchFamily="34" charset="0"/>
                <a:ea typeface="Open Sans" panose="020B0606030504020204" pitchFamily="34" charset="0"/>
                <a:cs typeface="Open Sans" panose="020B0606030504020204" pitchFamily="34" charset="0"/>
              </a:rPr>
              <a:t>qualité</a:t>
            </a:r>
            <a:r>
              <a:rPr lang="fr-FR" spc="-80" dirty="0">
                <a:latin typeface="Open Sans" panose="020B0606030504020204" pitchFamily="34" charset="0"/>
                <a:ea typeface="Open Sans" panose="020B0606030504020204" pitchFamily="34" charset="0"/>
                <a:cs typeface="Open Sans" panose="020B0606030504020204" pitchFamily="34" charset="0"/>
              </a:rPr>
              <a:t>,</a:t>
            </a:r>
            <a:r>
              <a:rPr lang="fr-FR" spc="-195" dirty="0">
                <a:latin typeface="Open Sans" panose="020B0606030504020204" pitchFamily="34" charset="0"/>
                <a:ea typeface="Open Sans" panose="020B0606030504020204" pitchFamily="34" charset="0"/>
                <a:cs typeface="Open Sans" panose="020B0606030504020204" pitchFamily="34" charset="0"/>
              </a:rPr>
              <a:t> </a:t>
            </a:r>
            <a:r>
              <a:rPr lang="fr-FR" spc="-25" dirty="0">
                <a:latin typeface="Open Sans" panose="020B0606030504020204" pitchFamily="34" charset="0"/>
                <a:ea typeface="Open Sans" panose="020B0606030504020204" pitchFamily="34" charset="0"/>
                <a:cs typeface="Open Sans" panose="020B0606030504020204" pitchFamily="34" charset="0"/>
              </a:rPr>
              <a:t>au</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60" dirty="0">
                <a:latin typeface="Open Sans" panose="020B0606030504020204" pitchFamily="34" charset="0"/>
                <a:ea typeface="Open Sans" panose="020B0606030504020204" pitchFamily="34" charset="0"/>
                <a:cs typeface="Open Sans" panose="020B0606030504020204" pitchFamily="34" charset="0"/>
              </a:rPr>
              <a:t>plus</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40" dirty="0">
                <a:latin typeface="Open Sans" panose="020B0606030504020204" pitchFamily="34" charset="0"/>
                <a:ea typeface="Open Sans" panose="020B0606030504020204" pitchFamily="34" charset="0"/>
                <a:cs typeface="Open Sans" panose="020B0606030504020204" pitchFamily="34" charset="0"/>
              </a:rPr>
              <a:t>près</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40" dirty="0">
                <a:latin typeface="Open Sans" panose="020B0606030504020204" pitchFamily="34" charset="0"/>
                <a:ea typeface="Open Sans" panose="020B0606030504020204" pitchFamily="34" charset="0"/>
                <a:cs typeface="Open Sans" panose="020B0606030504020204" pitchFamily="34" charset="0"/>
              </a:rPr>
              <a:t>des</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50" dirty="0">
                <a:latin typeface="Open Sans" panose="020B0606030504020204" pitchFamily="34" charset="0"/>
                <a:ea typeface="Open Sans" panose="020B0606030504020204" pitchFamily="34" charset="0"/>
                <a:cs typeface="Open Sans" panose="020B0606030504020204" pitchFamily="34" charset="0"/>
              </a:rPr>
              <a:t>territoires</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30" dirty="0">
                <a:latin typeface="Open Sans" panose="020B0606030504020204" pitchFamily="34" charset="0"/>
                <a:ea typeface="Open Sans" panose="020B0606030504020204" pitchFamily="34" charset="0"/>
                <a:cs typeface="Open Sans" panose="020B0606030504020204" pitchFamily="34" charset="0"/>
              </a:rPr>
              <a:t>et</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25" dirty="0">
                <a:latin typeface="Open Sans" panose="020B0606030504020204" pitchFamily="34" charset="0"/>
                <a:ea typeface="Open Sans" panose="020B0606030504020204" pitchFamily="34" charset="0"/>
                <a:cs typeface="Open Sans" panose="020B0606030504020204" pitchFamily="34" charset="0"/>
              </a:rPr>
              <a:t>de</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45" dirty="0">
                <a:latin typeface="Open Sans" panose="020B0606030504020204" pitchFamily="34" charset="0"/>
                <a:ea typeface="Open Sans" panose="020B0606030504020204" pitchFamily="34" charset="0"/>
                <a:cs typeface="Open Sans" panose="020B0606030504020204" pitchFamily="34" charset="0"/>
              </a:rPr>
              <a:t>leurs</a:t>
            </a:r>
            <a:r>
              <a:rPr lang="fr-FR" spc="-170" dirty="0">
                <a:latin typeface="Open Sans" panose="020B0606030504020204" pitchFamily="34" charset="0"/>
                <a:ea typeface="Open Sans" panose="020B0606030504020204" pitchFamily="34" charset="0"/>
                <a:cs typeface="Open Sans" panose="020B0606030504020204" pitchFamily="34" charset="0"/>
              </a:rPr>
              <a:t> </a:t>
            </a:r>
            <a:r>
              <a:rPr lang="fr-FR" spc="-50" dirty="0">
                <a:latin typeface="Open Sans" panose="020B0606030504020204" pitchFamily="34" charset="0"/>
                <a:ea typeface="Open Sans" panose="020B0606030504020204" pitchFamily="34" charset="0"/>
                <a:cs typeface="Open Sans" panose="020B0606030504020204" pitchFamily="34" charset="0"/>
              </a:rPr>
              <a:t>habitants.</a:t>
            </a:r>
          </a:p>
          <a:p>
            <a:pPr marL="12700" marR="6350" algn="just">
              <a:lnSpc>
                <a:spcPct val="145800"/>
              </a:lnSpc>
              <a:spcBef>
                <a:spcPts val="100"/>
              </a:spcBef>
            </a:pPr>
            <a:endParaRPr lang="fr-FR" spc="-50" dirty="0">
              <a:latin typeface="Open Sans" panose="020B0606030504020204" pitchFamily="34" charset="0"/>
              <a:ea typeface="Open Sans" panose="020B0606030504020204" pitchFamily="34" charset="0"/>
              <a:cs typeface="Open Sans" panose="020B0606030504020204" pitchFamily="34" charset="0"/>
            </a:endParaRPr>
          </a:p>
          <a:p>
            <a:pPr marL="12700" marR="6350" algn="just">
              <a:lnSpc>
                <a:spcPct val="145800"/>
              </a:lnSpc>
              <a:spcBef>
                <a:spcPts val="100"/>
              </a:spcBef>
            </a:pPr>
            <a:r>
              <a:rPr spc="-55" dirty="0">
                <a:latin typeface="Open Sans" panose="020B0606030504020204" pitchFamily="34" charset="0"/>
                <a:ea typeface="Open Sans" panose="020B0606030504020204" pitchFamily="34" charset="0"/>
                <a:cs typeface="Open Sans" panose="020B0606030504020204" pitchFamily="34" charset="0"/>
              </a:rPr>
              <a:t>Dossiers</a:t>
            </a:r>
            <a:r>
              <a:rPr spc="-175" dirty="0">
                <a:latin typeface="Open Sans" panose="020B0606030504020204" pitchFamily="34" charset="0"/>
                <a:ea typeface="Open Sans" panose="020B0606030504020204" pitchFamily="34" charset="0"/>
                <a:cs typeface="Open Sans" panose="020B0606030504020204" pitchFamily="34" charset="0"/>
              </a:rPr>
              <a:t> </a:t>
            </a:r>
            <a:r>
              <a:rPr spc="-70" dirty="0">
                <a:latin typeface="Open Sans" panose="020B0606030504020204" pitchFamily="34" charset="0"/>
                <a:ea typeface="Open Sans" panose="020B0606030504020204" pitchFamily="34" charset="0"/>
                <a:cs typeface="Open Sans" panose="020B0606030504020204" pitchFamily="34" charset="0"/>
              </a:rPr>
              <a:t>spéciaux,</a:t>
            </a:r>
            <a:r>
              <a:rPr spc="-17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interviews,</a:t>
            </a:r>
            <a:r>
              <a:rPr spc="-17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podcasts</a:t>
            </a:r>
            <a:r>
              <a:rPr spc="-175" dirty="0">
                <a:latin typeface="Open Sans" panose="020B0606030504020204" pitchFamily="34" charset="0"/>
                <a:ea typeface="Open Sans" panose="020B0606030504020204" pitchFamily="34" charset="0"/>
                <a:cs typeface="Open Sans" panose="020B0606030504020204" pitchFamily="34" charset="0"/>
              </a:rPr>
              <a:t> </a:t>
            </a:r>
            <a:r>
              <a:rPr spc="-30" dirty="0">
                <a:latin typeface="Open Sans" panose="020B0606030504020204" pitchFamily="34" charset="0"/>
                <a:ea typeface="Open Sans" panose="020B0606030504020204" pitchFamily="34" charset="0"/>
                <a:cs typeface="Open Sans" panose="020B0606030504020204" pitchFamily="34" charset="0"/>
              </a:rPr>
              <a:t>et</a:t>
            </a:r>
            <a:r>
              <a:rPr spc="-17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actualités</a:t>
            </a:r>
            <a:r>
              <a:rPr spc="-17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locales</a:t>
            </a:r>
            <a:r>
              <a:rPr spc="-175"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a:t>
            </a:r>
            <a:r>
              <a:rPr spc="-17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les</a:t>
            </a:r>
            <a:r>
              <a:rPr spc="-17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radios</a:t>
            </a:r>
            <a:r>
              <a:rPr spc="-17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développent</a:t>
            </a:r>
            <a:r>
              <a:rPr spc="-175"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des</a:t>
            </a:r>
            <a:r>
              <a:rPr spc="-17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contenus</a:t>
            </a:r>
            <a:r>
              <a:rPr spc="-17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ancrés</a:t>
            </a:r>
            <a:r>
              <a:rPr spc="-3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dans</a:t>
            </a:r>
            <a:r>
              <a:rPr spc="-170"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leur</a:t>
            </a:r>
            <a:r>
              <a:rPr spc="-17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territoire,</a:t>
            </a:r>
            <a:r>
              <a:rPr spc="-17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qui</a:t>
            </a:r>
            <a:r>
              <a:rPr spc="-17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nourrissent</a:t>
            </a:r>
            <a:r>
              <a:rPr spc="-170" dirty="0">
                <a:latin typeface="Open Sans" panose="020B0606030504020204" pitchFamily="34" charset="0"/>
                <a:ea typeface="Open Sans" panose="020B0606030504020204" pitchFamily="34" charset="0"/>
                <a:cs typeface="Open Sans" panose="020B0606030504020204" pitchFamily="34" charset="0"/>
              </a:rPr>
              <a:t> </a:t>
            </a:r>
            <a:r>
              <a:rPr spc="-35" dirty="0">
                <a:latin typeface="Open Sans" panose="020B0606030504020204" pitchFamily="34" charset="0"/>
                <a:ea typeface="Open Sans" panose="020B0606030504020204" pitchFamily="34" charset="0"/>
                <a:cs typeface="Open Sans" panose="020B0606030504020204" pitchFamily="34" charset="0"/>
              </a:rPr>
              <a:t>une</a:t>
            </a:r>
            <a:r>
              <a:rPr spc="-170"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antenne</a:t>
            </a:r>
            <a:r>
              <a:rPr spc="-170" dirty="0">
                <a:latin typeface="Open Sans" panose="020B0606030504020204" pitchFamily="34" charset="0"/>
                <a:ea typeface="Open Sans" panose="020B0606030504020204" pitchFamily="34" charset="0"/>
                <a:cs typeface="Open Sans" panose="020B0606030504020204" pitchFamily="34" charset="0"/>
              </a:rPr>
              <a:t> </a:t>
            </a:r>
            <a:r>
              <a:rPr spc="-25" dirty="0">
                <a:latin typeface="Open Sans" panose="020B0606030504020204" pitchFamily="34" charset="0"/>
                <a:ea typeface="Open Sans" panose="020B0606030504020204" pitchFamily="34" charset="0"/>
                <a:cs typeface="Open Sans" panose="020B0606030504020204" pitchFamily="34" charset="0"/>
              </a:rPr>
              <a:t>au</a:t>
            </a:r>
            <a:r>
              <a:rPr spc="-170"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service</a:t>
            </a:r>
            <a:r>
              <a:rPr spc="-170" dirty="0">
                <a:latin typeface="Open Sans" panose="020B0606030504020204" pitchFamily="34" charset="0"/>
                <a:ea typeface="Open Sans" panose="020B0606030504020204" pitchFamily="34" charset="0"/>
                <a:cs typeface="Open Sans" panose="020B0606030504020204" pitchFamily="34" charset="0"/>
              </a:rPr>
              <a:t> </a:t>
            </a:r>
            <a:r>
              <a:rPr spc="-25" dirty="0">
                <a:latin typeface="Open Sans" panose="020B0606030504020204" pitchFamily="34" charset="0"/>
                <a:ea typeface="Open Sans" panose="020B0606030504020204" pitchFamily="34" charset="0"/>
                <a:cs typeface="Open Sans" panose="020B0606030504020204" pitchFamily="34" charset="0"/>
              </a:rPr>
              <a:t>de</a:t>
            </a:r>
            <a:r>
              <a:rPr spc="-17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ses</a:t>
            </a:r>
            <a:r>
              <a:rPr spc="-17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auditeurs.</a:t>
            </a:r>
          </a:p>
          <a:p>
            <a:pPr>
              <a:lnSpc>
                <a:spcPct val="100000"/>
              </a:lnSpc>
              <a:spcBef>
                <a:spcPts val="254"/>
              </a:spcBef>
            </a:pPr>
            <a:endParaRPr spc="-55"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45800"/>
              </a:lnSpc>
            </a:pPr>
            <a:r>
              <a:rPr b="1" spc="-114" dirty="0">
                <a:latin typeface="Open Sans" panose="020B0606030504020204" pitchFamily="34" charset="0"/>
                <a:ea typeface="Open Sans" panose="020B0606030504020204" pitchFamily="34" charset="0"/>
                <a:cs typeface="Open Sans" panose="020B0606030504020204" pitchFamily="34" charset="0"/>
              </a:rPr>
              <a:t>À</a:t>
            </a:r>
            <a:r>
              <a:rPr b="1" spc="-180" dirty="0">
                <a:latin typeface="Open Sans" panose="020B0606030504020204" pitchFamily="34" charset="0"/>
                <a:ea typeface="Open Sans" panose="020B0606030504020204" pitchFamily="34" charset="0"/>
                <a:cs typeface="Open Sans" panose="020B0606030504020204" pitchFamily="34" charset="0"/>
              </a:rPr>
              <a:t> </a:t>
            </a:r>
            <a:r>
              <a:rPr b="1" spc="-55" dirty="0">
                <a:latin typeface="Open Sans" panose="020B0606030504020204" pitchFamily="34" charset="0"/>
                <a:ea typeface="Open Sans" panose="020B0606030504020204" pitchFamily="34" charset="0"/>
                <a:cs typeface="Open Sans" panose="020B0606030504020204" pitchFamily="34" charset="0"/>
              </a:rPr>
              <a:t>partir</a:t>
            </a:r>
            <a:r>
              <a:rPr b="1" spc="-180" dirty="0">
                <a:latin typeface="Open Sans" panose="020B0606030504020204" pitchFamily="34" charset="0"/>
                <a:ea typeface="Open Sans" panose="020B0606030504020204" pitchFamily="34" charset="0"/>
                <a:cs typeface="Open Sans" panose="020B0606030504020204" pitchFamily="34" charset="0"/>
              </a:rPr>
              <a:t> </a:t>
            </a:r>
            <a:r>
              <a:rPr b="1" spc="-90" dirty="0">
                <a:latin typeface="Open Sans" panose="020B0606030504020204" pitchFamily="34" charset="0"/>
                <a:ea typeface="Open Sans" panose="020B0606030504020204" pitchFamily="34" charset="0"/>
                <a:cs typeface="Open Sans" panose="020B0606030504020204" pitchFamily="34" charset="0"/>
              </a:rPr>
              <a:t>de</a:t>
            </a:r>
            <a:r>
              <a:rPr b="1" spc="-180" dirty="0">
                <a:latin typeface="Open Sans" panose="020B0606030504020204" pitchFamily="34" charset="0"/>
                <a:ea typeface="Open Sans" panose="020B0606030504020204" pitchFamily="34" charset="0"/>
                <a:cs typeface="Open Sans" panose="020B0606030504020204" pitchFamily="34" charset="0"/>
              </a:rPr>
              <a:t> </a:t>
            </a:r>
            <a:r>
              <a:rPr b="1" spc="-95" dirty="0">
                <a:latin typeface="Open Sans" panose="020B0606030504020204" pitchFamily="34" charset="0"/>
                <a:ea typeface="Open Sans" panose="020B0606030504020204" pitchFamily="34" charset="0"/>
                <a:cs typeface="Open Sans" panose="020B0606030504020204" pitchFamily="34" charset="0"/>
              </a:rPr>
              <a:t>septembre</a:t>
            </a:r>
            <a:r>
              <a:rPr b="1" spc="-180" dirty="0">
                <a:latin typeface="Open Sans" panose="020B0606030504020204" pitchFamily="34" charset="0"/>
                <a:ea typeface="Open Sans" panose="020B0606030504020204" pitchFamily="34" charset="0"/>
                <a:cs typeface="Open Sans" panose="020B0606030504020204" pitchFamily="34" charset="0"/>
              </a:rPr>
              <a:t> </a:t>
            </a:r>
            <a:r>
              <a:rPr b="1" spc="-125" dirty="0">
                <a:latin typeface="Open Sans" panose="020B0606030504020204" pitchFamily="34" charset="0"/>
                <a:ea typeface="Open Sans" panose="020B0606030504020204" pitchFamily="34" charset="0"/>
                <a:cs typeface="Open Sans" panose="020B0606030504020204" pitchFamily="34" charset="0"/>
              </a:rPr>
              <a:t>2026,</a:t>
            </a:r>
            <a:r>
              <a:rPr b="1" spc="-180" dirty="0">
                <a:latin typeface="Open Sans" panose="020B0606030504020204" pitchFamily="34" charset="0"/>
                <a:ea typeface="Open Sans" panose="020B0606030504020204" pitchFamily="34" charset="0"/>
                <a:cs typeface="Open Sans" panose="020B0606030504020204" pitchFamily="34" charset="0"/>
              </a:rPr>
              <a:t> </a:t>
            </a:r>
            <a:r>
              <a:rPr b="1" spc="-110" dirty="0">
                <a:latin typeface="Open Sans" panose="020B0606030504020204" pitchFamily="34" charset="0"/>
                <a:ea typeface="Open Sans" panose="020B0606030504020204" pitchFamily="34" charset="0"/>
                <a:cs typeface="Open Sans" panose="020B0606030504020204" pitchFamily="34" charset="0"/>
              </a:rPr>
              <a:t>cette</a:t>
            </a:r>
            <a:r>
              <a:rPr b="1" spc="-180" dirty="0">
                <a:latin typeface="Open Sans" panose="020B0606030504020204" pitchFamily="34" charset="0"/>
                <a:ea typeface="Open Sans" panose="020B0606030504020204" pitchFamily="34" charset="0"/>
                <a:cs typeface="Open Sans" panose="020B0606030504020204" pitchFamily="34" charset="0"/>
              </a:rPr>
              <a:t> </a:t>
            </a:r>
            <a:r>
              <a:rPr b="1" spc="-120" dirty="0">
                <a:latin typeface="Open Sans" panose="020B0606030504020204" pitchFamily="34" charset="0"/>
                <a:ea typeface="Open Sans" panose="020B0606030504020204" pitchFamily="34" charset="0"/>
                <a:cs typeface="Open Sans" panose="020B0606030504020204" pitchFamily="34" charset="0"/>
              </a:rPr>
              <a:t>richesse</a:t>
            </a:r>
            <a:r>
              <a:rPr b="1" spc="-180" dirty="0">
                <a:latin typeface="Open Sans" panose="020B0606030504020204" pitchFamily="34" charset="0"/>
                <a:ea typeface="Open Sans" panose="020B0606030504020204" pitchFamily="34" charset="0"/>
                <a:cs typeface="Open Sans" panose="020B0606030504020204" pitchFamily="34" charset="0"/>
              </a:rPr>
              <a:t> </a:t>
            </a:r>
            <a:r>
              <a:rPr b="1" spc="-110" dirty="0">
                <a:latin typeface="Open Sans" panose="020B0606030504020204" pitchFamily="34" charset="0"/>
                <a:ea typeface="Open Sans" panose="020B0606030504020204" pitchFamily="34" charset="0"/>
                <a:cs typeface="Open Sans" panose="020B0606030504020204" pitchFamily="34" charset="0"/>
              </a:rPr>
              <a:t>locale</a:t>
            </a:r>
            <a:r>
              <a:rPr b="1" spc="-180" dirty="0">
                <a:latin typeface="Open Sans" panose="020B0606030504020204" pitchFamily="34" charset="0"/>
                <a:ea typeface="Open Sans" panose="020B0606030504020204" pitchFamily="34" charset="0"/>
                <a:cs typeface="Open Sans" panose="020B0606030504020204" pitchFamily="34" charset="0"/>
              </a:rPr>
              <a:t> </a:t>
            </a:r>
            <a:r>
              <a:rPr b="1" spc="-100" dirty="0">
                <a:latin typeface="Open Sans" panose="020B0606030504020204" pitchFamily="34" charset="0"/>
                <a:ea typeface="Open Sans" panose="020B0606030504020204" pitchFamily="34" charset="0"/>
                <a:cs typeface="Open Sans" panose="020B0606030504020204" pitchFamily="34" charset="0"/>
              </a:rPr>
              <a:t>s’exprime</a:t>
            </a:r>
            <a:r>
              <a:rPr b="1" spc="-18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notamment</a:t>
            </a:r>
            <a:r>
              <a:rPr b="1" spc="-180" dirty="0">
                <a:latin typeface="Open Sans" panose="020B0606030504020204" pitchFamily="34" charset="0"/>
                <a:ea typeface="Open Sans" panose="020B0606030504020204" pitchFamily="34" charset="0"/>
                <a:cs typeface="Open Sans" panose="020B0606030504020204" pitchFamily="34" charset="0"/>
              </a:rPr>
              <a:t> </a:t>
            </a:r>
            <a:r>
              <a:rPr b="1" spc="-105" dirty="0">
                <a:latin typeface="Open Sans" panose="020B0606030504020204" pitchFamily="34" charset="0"/>
                <a:ea typeface="Open Sans" panose="020B0606030504020204" pitchFamily="34" charset="0"/>
                <a:cs typeface="Open Sans" panose="020B0606030504020204" pitchFamily="34" charset="0"/>
              </a:rPr>
              <a:t>dans</a:t>
            </a:r>
            <a:r>
              <a:rPr b="1" spc="-180"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la</a:t>
            </a:r>
            <a:r>
              <a:rPr b="1" spc="-180"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Matinale,</a:t>
            </a:r>
            <a:r>
              <a:rPr b="1" spc="-180"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à</a:t>
            </a:r>
            <a:r>
              <a:rPr b="1" spc="-180" dirty="0">
                <a:latin typeface="Open Sans" panose="020B0606030504020204" pitchFamily="34" charset="0"/>
                <a:ea typeface="Open Sans" panose="020B0606030504020204" pitchFamily="34" charset="0"/>
                <a:cs typeface="Open Sans" panose="020B0606030504020204" pitchFamily="34" charset="0"/>
              </a:rPr>
              <a:t> </a:t>
            </a:r>
            <a:r>
              <a:rPr b="1" spc="-85" dirty="0">
                <a:latin typeface="Open Sans" panose="020B0606030504020204" pitchFamily="34" charset="0"/>
                <a:ea typeface="Open Sans" panose="020B0606030504020204" pitchFamily="34" charset="0"/>
                <a:cs typeface="Open Sans" panose="020B0606030504020204" pitchFamily="34" charset="0"/>
              </a:rPr>
              <a:t>7h,</a:t>
            </a:r>
            <a:r>
              <a:rPr b="1" spc="-180"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8h</a:t>
            </a:r>
            <a:r>
              <a:rPr b="1" spc="-1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et</a:t>
            </a:r>
            <a:r>
              <a:rPr b="1" spc="-195"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9h,</a:t>
            </a:r>
            <a:r>
              <a:rPr b="1" spc="-195" dirty="0">
                <a:latin typeface="Open Sans" panose="020B0606030504020204" pitchFamily="34" charset="0"/>
                <a:ea typeface="Open Sans" panose="020B0606030504020204" pitchFamily="34" charset="0"/>
                <a:cs typeface="Open Sans" panose="020B0606030504020204" pitchFamily="34" charset="0"/>
              </a:rPr>
              <a:t> </a:t>
            </a:r>
            <a:r>
              <a:rPr b="1" spc="-95" dirty="0">
                <a:latin typeface="Open Sans" panose="020B0606030504020204" pitchFamily="34" charset="0"/>
                <a:ea typeface="Open Sans" panose="020B0606030504020204" pitchFamily="34" charset="0"/>
                <a:cs typeface="Open Sans" panose="020B0606030504020204" pitchFamily="34" charset="0"/>
              </a:rPr>
              <a:t>ainsi</a:t>
            </a:r>
            <a:r>
              <a:rPr b="1" spc="-195"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que</a:t>
            </a:r>
            <a:r>
              <a:rPr b="1" spc="-190" dirty="0">
                <a:latin typeface="Open Sans" panose="020B0606030504020204" pitchFamily="34" charset="0"/>
                <a:ea typeface="Open Sans" panose="020B0606030504020204" pitchFamily="34" charset="0"/>
                <a:cs typeface="Open Sans" panose="020B0606030504020204" pitchFamily="34" charset="0"/>
              </a:rPr>
              <a:t> </a:t>
            </a:r>
            <a:r>
              <a:rPr b="1" spc="-105" dirty="0">
                <a:latin typeface="Open Sans" panose="020B0606030504020204" pitchFamily="34" charset="0"/>
                <a:ea typeface="Open Sans" panose="020B0606030504020204" pitchFamily="34" charset="0"/>
                <a:cs typeface="Open Sans" panose="020B0606030504020204" pitchFamily="34" charset="0"/>
              </a:rPr>
              <a:t>dans</a:t>
            </a:r>
            <a:r>
              <a:rPr b="1" spc="-195" dirty="0">
                <a:latin typeface="Open Sans" panose="020B0606030504020204" pitchFamily="34" charset="0"/>
                <a:ea typeface="Open Sans" panose="020B0606030504020204" pitchFamily="34" charset="0"/>
                <a:cs typeface="Open Sans" panose="020B0606030504020204" pitchFamily="34" charset="0"/>
              </a:rPr>
              <a:t> </a:t>
            </a:r>
            <a:r>
              <a:rPr b="1" spc="-110" dirty="0">
                <a:latin typeface="Open Sans" panose="020B0606030504020204" pitchFamily="34" charset="0"/>
                <a:ea typeface="Open Sans" panose="020B0606030504020204" pitchFamily="34" charset="0"/>
                <a:cs typeface="Open Sans" panose="020B0606030504020204" pitchFamily="34" charset="0"/>
              </a:rPr>
              <a:t>les</a:t>
            </a:r>
            <a:r>
              <a:rPr b="1" spc="-195"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rendez-</a:t>
            </a:r>
            <a:r>
              <a:rPr b="1" spc="-100" dirty="0">
                <a:latin typeface="Open Sans" panose="020B0606030504020204" pitchFamily="34" charset="0"/>
                <a:ea typeface="Open Sans" panose="020B0606030504020204" pitchFamily="34" charset="0"/>
                <a:cs typeface="Open Sans" panose="020B0606030504020204" pitchFamily="34" charset="0"/>
              </a:rPr>
              <a:t>vous</a:t>
            </a:r>
            <a:r>
              <a:rPr b="1" spc="-195" dirty="0">
                <a:latin typeface="Open Sans" panose="020B0606030504020204" pitchFamily="34" charset="0"/>
                <a:ea typeface="Open Sans" panose="020B0606030504020204" pitchFamily="34" charset="0"/>
                <a:cs typeface="Open Sans" panose="020B0606030504020204" pitchFamily="34" charset="0"/>
              </a:rPr>
              <a:t> </a:t>
            </a:r>
            <a:r>
              <a:rPr b="1" spc="-90" dirty="0">
                <a:latin typeface="Open Sans" panose="020B0606030504020204" pitchFamily="34" charset="0"/>
                <a:ea typeface="Open Sans" panose="020B0606030504020204" pitchFamily="34" charset="0"/>
                <a:cs typeface="Open Sans" panose="020B0606030504020204" pitchFamily="34" charset="0"/>
              </a:rPr>
              <a:t>régionaux</a:t>
            </a:r>
            <a:r>
              <a:rPr b="1" spc="-195" dirty="0">
                <a:latin typeface="Open Sans" panose="020B0606030504020204" pitchFamily="34" charset="0"/>
                <a:ea typeface="Open Sans" panose="020B0606030504020204" pitchFamily="34" charset="0"/>
                <a:cs typeface="Open Sans" panose="020B0606030504020204" pitchFamily="34" charset="0"/>
              </a:rPr>
              <a:t> </a:t>
            </a:r>
            <a:r>
              <a:rPr b="1" spc="-100" dirty="0">
                <a:latin typeface="Open Sans" panose="020B0606030504020204" pitchFamily="34" charset="0"/>
                <a:ea typeface="Open Sans" panose="020B0606030504020204" pitchFamily="34" charset="0"/>
                <a:cs typeface="Open Sans" panose="020B0606030504020204" pitchFamily="34" charset="0"/>
              </a:rPr>
              <a:t>12/14</a:t>
            </a:r>
            <a:r>
              <a:rPr b="1" spc="-19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et</a:t>
            </a:r>
            <a:r>
              <a:rPr b="1" spc="-195" dirty="0">
                <a:latin typeface="Open Sans" panose="020B0606030504020204" pitchFamily="34" charset="0"/>
                <a:ea typeface="Open Sans" panose="020B0606030504020204" pitchFamily="34" charset="0"/>
                <a:cs typeface="Open Sans" panose="020B0606030504020204" pitchFamily="34" charset="0"/>
              </a:rPr>
              <a:t> </a:t>
            </a:r>
            <a:r>
              <a:rPr b="1" spc="-85" dirty="0">
                <a:latin typeface="Open Sans" panose="020B0606030504020204" pitchFamily="34" charset="0"/>
                <a:ea typeface="Open Sans" panose="020B0606030504020204" pitchFamily="34" charset="0"/>
                <a:cs typeface="Open Sans" panose="020B0606030504020204" pitchFamily="34" charset="0"/>
              </a:rPr>
              <a:t>18/20.</a:t>
            </a:r>
          </a:p>
          <a:p>
            <a:pPr>
              <a:lnSpc>
                <a:spcPct val="100000"/>
              </a:lnSpc>
              <a:spcBef>
                <a:spcPts val="409"/>
              </a:spcBef>
            </a:pPr>
            <a:endParaRPr spc="-85"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45800"/>
              </a:lnSpc>
            </a:pPr>
            <a:r>
              <a:rPr b="1" spc="-100" dirty="0">
                <a:latin typeface="Open Sans" panose="020B0606030504020204" pitchFamily="34" charset="0"/>
                <a:ea typeface="Open Sans" panose="020B0606030504020204" pitchFamily="34" charset="0"/>
                <a:cs typeface="Open Sans" panose="020B0606030504020204" pitchFamily="34" charset="0"/>
              </a:rPr>
              <a:t>Cette</a:t>
            </a:r>
            <a:r>
              <a:rPr b="1" spc="-16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proximité</a:t>
            </a:r>
            <a:r>
              <a:rPr b="1" spc="-160" dirty="0">
                <a:latin typeface="Open Sans" panose="020B0606030504020204" pitchFamily="34" charset="0"/>
                <a:ea typeface="Open Sans" panose="020B0606030504020204" pitchFamily="34" charset="0"/>
                <a:cs typeface="Open Sans" panose="020B0606030504020204" pitchFamily="34" charset="0"/>
              </a:rPr>
              <a:t> </a:t>
            </a:r>
            <a:r>
              <a:rPr b="1" spc="-95" dirty="0">
                <a:latin typeface="Open Sans" panose="020B0606030504020204" pitchFamily="34" charset="0"/>
                <a:ea typeface="Open Sans" panose="020B0606030504020204" pitchFamily="34" charset="0"/>
                <a:cs typeface="Open Sans" panose="020B0606030504020204" pitchFamily="34" charset="0"/>
              </a:rPr>
              <a:t>repose</a:t>
            </a:r>
            <a:r>
              <a:rPr b="1" spc="-16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sur</a:t>
            </a:r>
            <a:r>
              <a:rPr b="1" spc="-160" dirty="0">
                <a:latin typeface="Open Sans" panose="020B0606030504020204" pitchFamily="34" charset="0"/>
                <a:ea typeface="Open Sans" panose="020B0606030504020204" pitchFamily="34" charset="0"/>
                <a:cs typeface="Open Sans" panose="020B0606030504020204" pitchFamily="34" charset="0"/>
              </a:rPr>
              <a:t> </a:t>
            </a:r>
            <a:r>
              <a:rPr b="1" spc="-35" dirty="0">
                <a:latin typeface="Open Sans" panose="020B0606030504020204" pitchFamily="34" charset="0"/>
                <a:ea typeface="Open Sans" panose="020B0606030504020204" pitchFamily="34" charset="0"/>
                <a:cs typeface="Open Sans" panose="020B0606030504020204" pitchFamily="34" charset="0"/>
              </a:rPr>
              <a:t>un</a:t>
            </a:r>
            <a:r>
              <a:rPr b="1" spc="-160" dirty="0">
                <a:latin typeface="Open Sans" panose="020B0606030504020204" pitchFamily="34" charset="0"/>
                <a:ea typeface="Open Sans" panose="020B0606030504020204" pitchFamily="34" charset="0"/>
                <a:cs typeface="Open Sans" panose="020B0606030504020204" pitchFamily="34" charset="0"/>
              </a:rPr>
              <a:t> </a:t>
            </a:r>
            <a:r>
              <a:rPr b="1" spc="-80" dirty="0">
                <a:latin typeface="Open Sans" panose="020B0606030504020204" pitchFamily="34" charset="0"/>
                <a:ea typeface="Open Sans" panose="020B0606030504020204" pitchFamily="34" charset="0"/>
                <a:cs typeface="Open Sans" panose="020B0606030504020204" pitchFamily="34" charset="0"/>
              </a:rPr>
              <a:t>modèle</a:t>
            </a:r>
            <a:r>
              <a:rPr b="1" spc="-160" dirty="0">
                <a:latin typeface="Open Sans" panose="020B0606030504020204" pitchFamily="34" charset="0"/>
                <a:ea typeface="Open Sans" panose="020B0606030504020204" pitchFamily="34" charset="0"/>
                <a:cs typeface="Open Sans" panose="020B0606030504020204" pitchFamily="34" charset="0"/>
              </a:rPr>
              <a:t> </a:t>
            </a:r>
            <a:r>
              <a:rPr b="1" spc="-90" dirty="0">
                <a:latin typeface="Open Sans" panose="020B0606030504020204" pitchFamily="34" charset="0"/>
                <a:ea typeface="Open Sans" panose="020B0606030504020204" pitchFamily="34" charset="0"/>
                <a:cs typeface="Open Sans" panose="020B0606030504020204" pitchFamily="34" charset="0"/>
              </a:rPr>
              <a:t>économique</a:t>
            </a:r>
            <a:r>
              <a:rPr b="1" spc="-160" dirty="0">
                <a:latin typeface="Open Sans" panose="020B0606030504020204" pitchFamily="34" charset="0"/>
                <a:ea typeface="Open Sans" panose="020B0606030504020204" pitchFamily="34" charset="0"/>
                <a:cs typeface="Open Sans" panose="020B0606030504020204" pitchFamily="34" charset="0"/>
              </a:rPr>
              <a:t> </a:t>
            </a:r>
            <a:r>
              <a:rPr b="1" spc="-65" dirty="0">
                <a:latin typeface="Open Sans" panose="020B0606030504020204" pitchFamily="34" charset="0"/>
                <a:ea typeface="Open Sans" panose="020B0606030504020204" pitchFamily="34" charset="0"/>
                <a:cs typeface="Open Sans" panose="020B0606030504020204" pitchFamily="34" charset="0"/>
              </a:rPr>
              <a:t>fondé</a:t>
            </a:r>
            <a:r>
              <a:rPr b="1" spc="-16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sur</a:t>
            </a:r>
            <a:r>
              <a:rPr b="1" spc="-160" dirty="0">
                <a:latin typeface="Open Sans" panose="020B0606030504020204" pitchFamily="34" charset="0"/>
                <a:ea typeface="Open Sans" panose="020B0606030504020204" pitchFamily="34" charset="0"/>
                <a:cs typeface="Open Sans" panose="020B0606030504020204" pitchFamily="34" charset="0"/>
              </a:rPr>
              <a:t> </a:t>
            </a:r>
            <a:r>
              <a:rPr b="1" spc="-75" dirty="0">
                <a:latin typeface="Open Sans" panose="020B0606030504020204" pitchFamily="34" charset="0"/>
                <a:ea typeface="Open Sans" panose="020B0606030504020204" pitchFamily="34" charset="0"/>
                <a:cs typeface="Open Sans" panose="020B0606030504020204" pitchFamily="34" charset="0"/>
              </a:rPr>
              <a:t>la</a:t>
            </a:r>
            <a:r>
              <a:rPr b="1" spc="-160" dirty="0">
                <a:latin typeface="Open Sans" panose="020B0606030504020204" pitchFamily="34" charset="0"/>
                <a:ea typeface="Open Sans" panose="020B0606030504020204" pitchFamily="34" charset="0"/>
                <a:cs typeface="Open Sans" panose="020B0606030504020204" pitchFamily="34" charset="0"/>
              </a:rPr>
              <a:t> </a:t>
            </a:r>
            <a:r>
              <a:rPr b="1" spc="-90" dirty="0">
                <a:latin typeface="Open Sans" panose="020B0606030504020204" pitchFamily="34" charset="0"/>
                <a:ea typeface="Open Sans" panose="020B0606030504020204" pitchFamily="34" charset="0"/>
                <a:cs typeface="Open Sans" panose="020B0606030504020204" pitchFamily="34" charset="0"/>
              </a:rPr>
              <a:t>générosité</a:t>
            </a:r>
            <a:r>
              <a:rPr spc="-90" dirty="0">
                <a:latin typeface="Open Sans" panose="020B0606030504020204" pitchFamily="34" charset="0"/>
                <a:ea typeface="Open Sans" panose="020B0606030504020204" pitchFamily="34" charset="0"/>
                <a:cs typeface="Open Sans" panose="020B0606030504020204" pitchFamily="34" charset="0"/>
              </a:rPr>
              <a:t>.</a:t>
            </a:r>
            <a:r>
              <a:rPr spc="-165"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Alternative</a:t>
            </a:r>
            <a:r>
              <a:rPr spc="-140"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aux</a:t>
            </a:r>
            <a:r>
              <a:rPr spc="-14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radios</a:t>
            </a:r>
            <a:r>
              <a:rPr spc="-3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commerciales</a:t>
            </a:r>
            <a:r>
              <a:rPr spc="-155" dirty="0">
                <a:latin typeface="Open Sans" panose="020B0606030504020204" pitchFamily="34" charset="0"/>
                <a:ea typeface="Open Sans" panose="020B0606030504020204" pitchFamily="34" charset="0"/>
                <a:cs typeface="Open Sans" panose="020B0606030504020204" pitchFamily="34" charset="0"/>
              </a:rPr>
              <a:t> </a:t>
            </a:r>
            <a:r>
              <a:rPr spc="-30" dirty="0">
                <a:latin typeface="Open Sans" panose="020B0606030504020204" pitchFamily="34" charset="0"/>
                <a:ea typeface="Open Sans" panose="020B0606030504020204" pitchFamily="34" charset="0"/>
                <a:cs typeface="Open Sans" panose="020B0606030504020204" pitchFamily="34" charset="0"/>
              </a:rPr>
              <a:t>et</a:t>
            </a:r>
            <a:r>
              <a:rPr spc="-155" dirty="0">
                <a:latin typeface="Open Sans" panose="020B0606030504020204" pitchFamily="34" charset="0"/>
                <a:ea typeface="Open Sans" panose="020B0606030504020204" pitchFamily="34" charset="0"/>
                <a:cs typeface="Open Sans" panose="020B0606030504020204" pitchFamily="34" charset="0"/>
              </a:rPr>
              <a:t> </a:t>
            </a:r>
            <a:r>
              <a:rPr spc="-25" dirty="0">
                <a:latin typeface="Open Sans" panose="020B0606030504020204" pitchFamily="34" charset="0"/>
                <a:ea typeface="Open Sans" panose="020B0606030504020204" pitchFamily="34" charset="0"/>
                <a:cs typeface="Open Sans" panose="020B0606030504020204" pitchFamily="34" charset="0"/>
              </a:rPr>
              <a:t>de</a:t>
            </a:r>
            <a:r>
              <a:rPr spc="-155"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service</a:t>
            </a:r>
            <a:r>
              <a:rPr spc="-155" dirty="0">
                <a:latin typeface="Open Sans" panose="020B0606030504020204" pitchFamily="34" charset="0"/>
                <a:ea typeface="Open Sans" panose="020B0606030504020204" pitchFamily="34" charset="0"/>
                <a:cs typeface="Open Sans" panose="020B0606030504020204" pitchFamily="34" charset="0"/>
              </a:rPr>
              <a:t> </a:t>
            </a:r>
            <a:r>
              <a:rPr spc="-70" dirty="0">
                <a:latin typeface="Open Sans" panose="020B0606030504020204" pitchFamily="34" charset="0"/>
                <a:ea typeface="Open Sans" panose="020B0606030504020204" pitchFamily="34" charset="0"/>
                <a:cs typeface="Open Sans" panose="020B0606030504020204" pitchFamily="34" charset="0"/>
              </a:rPr>
              <a:t>public,</a:t>
            </a:r>
            <a:r>
              <a:rPr spc="-155" dirty="0">
                <a:latin typeface="Open Sans" panose="020B0606030504020204" pitchFamily="34" charset="0"/>
                <a:ea typeface="Open Sans" panose="020B0606030504020204" pitchFamily="34" charset="0"/>
                <a:cs typeface="Open Sans" panose="020B0606030504020204" pitchFamily="34" charset="0"/>
              </a:rPr>
              <a:t> </a:t>
            </a:r>
            <a:r>
              <a:rPr spc="-65" dirty="0">
                <a:latin typeface="Open Sans" panose="020B0606030504020204" pitchFamily="34" charset="0"/>
                <a:ea typeface="Open Sans" panose="020B0606030504020204" pitchFamily="34" charset="0"/>
                <a:cs typeface="Open Sans" panose="020B0606030504020204" pitchFamily="34" charset="0"/>
              </a:rPr>
              <a:t>RCF</a:t>
            </a:r>
            <a:r>
              <a:rPr spc="-15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NOTRE</a:t>
            </a:r>
            <a:r>
              <a:rPr spc="-155" dirty="0">
                <a:latin typeface="Open Sans" panose="020B0606030504020204" pitchFamily="34" charset="0"/>
                <a:ea typeface="Open Sans" panose="020B0606030504020204" pitchFamily="34" charset="0"/>
                <a:cs typeface="Open Sans" panose="020B0606030504020204" pitchFamily="34" charset="0"/>
              </a:rPr>
              <a:t> </a:t>
            </a:r>
            <a:r>
              <a:rPr spc="-35" dirty="0">
                <a:latin typeface="Open Sans" panose="020B0606030504020204" pitchFamily="34" charset="0"/>
                <a:ea typeface="Open Sans" panose="020B0606030504020204" pitchFamily="34" charset="0"/>
                <a:cs typeface="Open Sans" panose="020B0606030504020204" pitchFamily="34" charset="0"/>
              </a:rPr>
              <a:t>DAME</a:t>
            </a:r>
            <a:r>
              <a:rPr spc="-155" dirty="0">
                <a:latin typeface="Open Sans" panose="020B0606030504020204" pitchFamily="34" charset="0"/>
                <a:ea typeface="Open Sans" panose="020B0606030504020204" pitchFamily="34" charset="0"/>
                <a:cs typeface="Open Sans" panose="020B0606030504020204" pitchFamily="34" charset="0"/>
              </a:rPr>
              <a:t> </a:t>
            </a:r>
            <a:r>
              <a:rPr spc="-70" dirty="0">
                <a:latin typeface="Open Sans" panose="020B0606030504020204" pitchFamily="34" charset="0"/>
                <a:ea typeface="Open Sans" panose="020B0606030504020204" pitchFamily="34" charset="0"/>
                <a:cs typeface="Open Sans" panose="020B0606030504020204" pitchFamily="34" charset="0"/>
              </a:rPr>
              <a:t>s’appuie</a:t>
            </a:r>
            <a:r>
              <a:rPr spc="-15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sur</a:t>
            </a:r>
            <a:r>
              <a:rPr spc="-155"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des</a:t>
            </a:r>
            <a:r>
              <a:rPr spc="-15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financements</a:t>
            </a:r>
            <a:r>
              <a:rPr spc="-15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diversifiés</a:t>
            </a:r>
            <a:r>
              <a:rPr spc="-155"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a:t>
            </a:r>
            <a:r>
              <a:rPr spc="-155"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le</a:t>
            </a:r>
            <a:r>
              <a:rPr spc="-15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Fonds</a:t>
            </a:r>
            <a:r>
              <a:rPr spc="-30" dirty="0">
                <a:latin typeface="Open Sans" panose="020B0606030504020204" pitchFamily="34" charset="0"/>
                <a:ea typeface="Open Sans" panose="020B0606030504020204" pitchFamily="34" charset="0"/>
                <a:cs typeface="Open Sans" panose="020B0606030504020204" pitchFamily="34" charset="0"/>
              </a:rPr>
              <a:t> </a:t>
            </a:r>
            <a:r>
              <a:rPr spc="-25" dirty="0">
                <a:latin typeface="Open Sans" panose="020B0606030504020204" pitchFamily="34" charset="0"/>
                <a:ea typeface="Open Sans" panose="020B0606030504020204" pitchFamily="34" charset="0"/>
                <a:cs typeface="Open Sans" panose="020B0606030504020204" pitchFamily="34" charset="0"/>
              </a:rPr>
              <a:t>de</a:t>
            </a:r>
            <a:r>
              <a:rPr spc="-21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Soutien</a:t>
            </a:r>
            <a:r>
              <a:rPr spc="-215" dirty="0">
                <a:latin typeface="Open Sans" panose="020B0606030504020204" pitchFamily="34" charset="0"/>
                <a:ea typeface="Open Sans" panose="020B0606030504020204" pitchFamily="34" charset="0"/>
                <a:cs typeface="Open Sans" panose="020B0606030504020204" pitchFamily="34" charset="0"/>
              </a:rPr>
              <a:t> </a:t>
            </a:r>
            <a:r>
              <a:rPr dirty="0">
                <a:latin typeface="Open Sans" panose="020B0606030504020204" pitchFamily="34" charset="0"/>
                <a:ea typeface="Open Sans" panose="020B0606030504020204" pitchFamily="34" charset="0"/>
                <a:cs typeface="Open Sans" panose="020B0606030504020204" pitchFamily="34" charset="0"/>
              </a:rPr>
              <a:t>à</a:t>
            </a:r>
            <a:r>
              <a:rPr spc="-215" dirty="0">
                <a:latin typeface="Open Sans" panose="020B0606030504020204" pitchFamily="34" charset="0"/>
                <a:ea typeface="Open Sans" panose="020B0606030504020204" pitchFamily="34" charset="0"/>
                <a:cs typeface="Open Sans" panose="020B0606030504020204" pitchFamily="34" charset="0"/>
              </a:rPr>
              <a:t> </a:t>
            </a:r>
            <a:r>
              <a:rPr spc="-70" dirty="0">
                <a:latin typeface="Open Sans" panose="020B0606030504020204" pitchFamily="34" charset="0"/>
                <a:ea typeface="Open Sans" panose="020B0606030504020204" pitchFamily="34" charset="0"/>
                <a:cs typeface="Open Sans" panose="020B0606030504020204" pitchFamily="34" charset="0"/>
              </a:rPr>
              <a:t>l’Expression</a:t>
            </a:r>
            <a:r>
              <a:rPr spc="-21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Radiophonique</a:t>
            </a:r>
            <a:r>
              <a:rPr spc="-215"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(FSER),</a:t>
            </a:r>
            <a:r>
              <a:rPr spc="-21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des</a:t>
            </a:r>
            <a:r>
              <a:rPr spc="-215"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subventions</a:t>
            </a:r>
            <a:r>
              <a:rPr spc="-215" dirty="0">
                <a:latin typeface="Open Sans" panose="020B0606030504020204" pitchFamily="34" charset="0"/>
                <a:ea typeface="Open Sans" panose="020B0606030504020204" pitchFamily="34" charset="0"/>
                <a:cs typeface="Open Sans" panose="020B0606030504020204" pitchFamily="34" charset="0"/>
              </a:rPr>
              <a:t> </a:t>
            </a:r>
            <a:r>
              <a:rPr spc="-80" dirty="0">
                <a:latin typeface="Open Sans" panose="020B0606030504020204" pitchFamily="34" charset="0"/>
                <a:ea typeface="Open Sans" panose="020B0606030504020204" pitchFamily="34" charset="0"/>
                <a:cs typeface="Open Sans" panose="020B0606030504020204" pitchFamily="34" charset="0"/>
              </a:rPr>
              <a:t>d’Églises</a:t>
            </a:r>
            <a:r>
              <a:rPr spc="-21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chrétiennes</a:t>
            </a:r>
            <a:r>
              <a:rPr spc="-21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et,</a:t>
            </a:r>
            <a:r>
              <a:rPr spc="-21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surtout,</a:t>
            </a:r>
            <a:r>
              <a:rPr spc="-21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les</a:t>
            </a:r>
            <a:r>
              <a:rPr spc="-215"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dons</a:t>
            </a:r>
            <a:r>
              <a:rPr spc="-30" dirty="0">
                <a:latin typeface="Open Sans" panose="020B0606030504020204" pitchFamily="34" charset="0"/>
                <a:ea typeface="Open Sans" panose="020B0606030504020204" pitchFamily="34" charset="0"/>
                <a:cs typeface="Open Sans" panose="020B0606030504020204" pitchFamily="34" charset="0"/>
              </a:rPr>
              <a:t> </a:t>
            </a:r>
            <a:r>
              <a:rPr spc="-25" dirty="0">
                <a:latin typeface="Open Sans" panose="020B0606030504020204" pitchFamily="34" charset="0"/>
                <a:ea typeface="Open Sans" panose="020B0606030504020204" pitchFamily="34" charset="0"/>
                <a:cs typeface="Open Sans" panose="020B0606030504020204" pitchFamily="34" charset="0"/>
              </a:rPr>
              <a:t>de</a:t>
            </a:r>
            <a:r>
              <a:rPr spc="-17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ses</a:t>
            </a:r>
            <a:r>
              <a:rPr spc="-17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auditeurs.</a:t>
            </a:r>
          </a:p>
          <a:p>
            <a:pPr>
              <a:lnSpc>
                <a:spcPct val="100000"/>
              </a:lnSpc>
              <a:spcBef>
                <a:spcPts val="254"/>
              </a:spcBef>
            </a:pPr>
            <a:endParaRPr spc="-55" dirty="0">
              <a:latin typeface="Open Sans" panose="020B0606030504020204" pitchFamily="34" charset="0"/>
              <a:ea typeface="Open Sans" panose="020B0606030504020204" pitchFamily="34" charset="0"/>
              <a:cs typeface="Open Sans" panose="020B0606030504020204" pitchFamily="34" charset="0"/>
            </a:endParaRPr>
          </a:p>
          <a:p>
            <a:pPr marL="12700" marR="5715" algn="just">
              <a:lnSpc>
                <a:spcPct val="145800"/>
              </a:lnSpc>
            </a:pPr>
            <a:r>
              <a:rPr spc="-20" dirty="0">
                <a:latin typeface="Open Sans" panose="020B0606030504020204" pitchFamily="34" charset="0"/>
                <a:ea typeface="Open Sans" panose="020B0606030504020204" pitchFamily="34" charset="0"/>
                <a:cs typeface="Open Sans" panose="020B0606030504020204" pitchFamily="34" charset="0"/>
              </a:rPr>
              <a:t>Pour</a:t>
            </a:r>
            <a:r>
              <a:rPr spc="-65" dirty="0">
                <a:latin typeface="Open Sans" panose="020B0606030504020204" pitchFamily="34" charset="0"/>
                <a:ea typeface="Open Sans" panose="020B0606030504020204" pitchFamily="34" charset="0"/>
                <a:cs typeface="Open Sans" panose="020B0606030504020204" pitchFamily="34" charset="0"/>
              </a:rPr>
              <a:t> </a:t>
            </a:r>
            <a:r>
              <a:rPr spc="-20" dirty="0">
                <a:latin typeface="Open Sans" panose="020B0606030504020204" pitchFamily="34" charset="0"/>
                <a:ea typeface="Open Sans" panose="020B0606030504020204" pitchFamily="34" charset="0"/>
                <a:cs typeface="Open Sans" panose="020B0606030504020204" pitchFamily="34" charset="0"/>
              </a:rPr>
              <a:t>préserver </a:t>
            </a:r>
            <a:r>
              <a:rPr spc="-65" dirty="0">
                <a:latin typeface="Open Sans" panose="020B0606030504020204" pitchFamily="34" charset="0"/>
                <a:ea typeface="Open Sans" panose="020B0606030504020204" pitchFamily="34" charset="0"/>
                <a:cs typeface="Open Sans" panose="020B0606030504020204" pitchFamily="34" charset="0"/>
              </a:rPr>
              <a:t>son</a:t>
            </a:r>
            <a:r>
              <a:rPr spc="-20"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indépendance</a:t>
            </a:r>
            <a:r>
              <a:rPr spc="-2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et</a:t>
            </a:r>
            <a:r>
              <a:rPr spc="-20" dirty="0">
                <a:latin typeface="Open Sans" panose="020B0606030504020204" pitchFamily="34" charset="0"/>
                <a:ea typeface="Open Sans" panose="020B0606030504020204" pitchFamily="34" charset="0"/>
                <a:cs typeface="Open Sans" panose="020B0606030504020204" pitchFamily="34" charset="0"/>
              </a:rPr>
              <a:t> </a:t>
            </a:r>
            <a:r>
              <a:rPr spc="-90" dirty="0">
                <a:latin typeface="Open Sans" panose="020B0606030504020204" pitchFamily="34" charset="0"/>
                <a:ea typeface="Open Sans" panose="020B0606030504020204" pitchFamily="34" charset="0"/>
                <a:cs typeface="Open Sans" panose="020B0606030504020204" pitchFamily="34" charset="0"/>
              </a:rPr>
              <a:t>la</a:t>
            </a:r>
            <a:r>
              <a:rPr spc="-5" dirty="0">
                <a:latin typeface="Open Sans" panose="020B0606030504020204" pitchFamily="34" charset="0"/>
                <a:ea typeface="Open Sans" panose="020B0606030504020204" pitchFamily="34" charset="0"/>
                <a:cs typeface="Open Sans" panose="020B0606030504020204" pitchFamily="34" charset="0"/>
              </a:rPr>
              <a:t> </a:t>
            </a:r>
            <a:r>
              <a:rPr spc="-45" dirty="0">
                <a:latin typeface="Open Sans" panose="020B0606030504020204" pitchFamily="34" charset="0"/>
                <a:ea typeface="Open Sans" panose="020B0606030504020204" pitchFamily="34" charset="0"/>
                <a:cs typeface="Open Sans" panose="020B0606030504020204" pitchFamily="34" charset="0"/>
              </a:rPr>
              <a:t>qualité</a:t>
            </a:r>
            <a:r>
              <a:rPr spc="-20" dirty="0">
                <a:latin typeface="Open Sans" panose="020B0606030504020204" pitchFamily="34" charset="0"/>
                <a:ea typeface="Open Sans" panose="020B0606030504020204" pitchFamily="34" charset="0"/>
                <a:cs typeface="Open Sans" panose="020B0606030504020204" pitchFamily="34" charset="0"/>
              </a:rPr>
              <a:t> </a:t>
            </a:r>
            <a:r>
              <a:rPr spc="-60" dirty="0">
                <a:latin typeface="Open Sans" panose="020B0606030504020204" pitchFamily="34" charset="0"/>
                <a:ea typeface="Open Sans" panose="020B0606030504020204" pitchFamily="34" charset="0"/>
                <a:cs typeface="Open Sans" panose="020B0606030504020204" pitchFamily="34" charset="0"/>
              </a:rPr>
              <a:t>d’écoute,</a:t>
            </a:r>
            <a:r>
              <a:rPr spc="-20" dirty="0">
                <a:latin typeface="Open Sans" panose="020B0606030504020204" pitchFamily="34" charset="0"/>
                <a:ea typeface="Open Sans" panose="020B0606030504020204" pitchFamily="34" charset="0"/>
                <a:cs typeface="Open Sans" panose="020B0606030504020204" pitchFamily="34" charset="0"/>
              </a:rPr>
              <a:t> </a:t>
            </a:r>
            <a:r>
              <a:rPr spc="-80" dirty="0">
                <a:latin typeface="Open Sans" panose="020B0606030504020204" pitchFamily="34" charset="0"/>
                <a:ea typeface="Open Sans" panose="020B0606030504020204" pitchFamily="34" charset="0"/>
                <a:cs typeface="Open Sans" panose="020B0606030504020204" pitchFamily="34" charset="0"/>
              </a:rPr>
              <a:t>le</a:t>
            </a:r>
            <a:r>
              <a:rPr spc="-15" dirty="0">
                <a:latin typeface="Open Sans" panose="020B0606030504020204" pitchFamily="34" charset="0"/>
                <a:ea typeface="Open Sans" panose="020B0606030504020204" pitchFamily="34" charset="0"/>
                <a:cs typeface="Open Sans" panose="020B0606030504020204" pitchFamily="34" charset="0"/>
              </a:rPr>
              <a:t> </a:t>
            </a:r>
            <a:r>
              <a:rPr spc="-30" dirty="0">
                <a:latin typeface="Open Sans" panose="020B0606030504020204" pitchFamily="34" charset="0"/>
                <a:ea typeface="Open Sans" panose="020B0606030504020204" pitchFamily="34" charset="0"/>
                <a:cs typeface="Open Sans" panose="020B0606030504020204" pitchFamily="34" charset="0"/>
              </a:rPr>
              <a:t>réseau</a:t>
            </a:r>
            <a:r>
              <a:rPr spc="-2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limite</a:t>
            </a:r>
            <a:r>
              <a:rPr spc="-20" dirty="0">
                <a:latin typeface="Open Sans" panose="020B0606030504020204" pitchFamily="34" charset="0"/>
                <a:ea typeface="Open Sans" panose="020B0606030504020204" pitchFamily="34" charset="0"/>
                <a:cs typeface="Open Sans" panose="020B0606030504020204" pitchFamily="34" charset="0"/>
              </a:rPr>
              <a:t> </a:t>
            </a:r>
            <a:r>
              <a:rPr spc="-40" dirty="0">
                <a:latin typeface="Open Sans" panose="020B0606030504020204" pitchFamily="34" charset="0"/>
                <a:ea typeface="Open Sans" panose="020B0606030504020204" pitchFamily="34" charset="0"/>
                <a:cs typeface="Open Sans" panose="020B0606030504020204" pitchFamily="34" charset="0"/>
              </a:rPr>
              <a:t>volontairement</a:t>
            </a:r>
            <a:r>
              <a:rPr spc="-20" dirty="0">
                <a:latin typeface="Open Sans" panose="020B0606030504020204" pitchFamily="34" charset="0"/>
                <a:ea typeface="Open Sans" panose="020B0606030504020204" pitchFamily="34" charset="0"/>
                <a:cs typeface="Open Sans" panose="020B0606030504020204" pitchFamily="34" charset="0"/>
              </a:rPr>
              <a:t> </a:t>
            </a:r>
            <a:r>
              <a:rPr spc="-90" dirty="0">
                <a:latin typeface="Open Sans" panose="020B0606030504020204" pitchFamily="34" charset="0"/>
                <a:ea typeface="Open Sans" panose="020B0606030504020204" pitchFamily="34" charset="0"/>
                <a:cs typeface="Open Sans" panose="020B0606030504020204" pitchFamily="34" charset="0"/>
              </a:rPr>
              <a:t>la</a:t>
            </a:r>
            <a:r>
              <a:rPr spc="-5"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publicité</a:t>
            </a:r>
            <a:r>
              <a:rPr spc="-2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à </a:t>
            </a:r>
            <a:r>
              <a:rPr spc="-75" dirty="0">
                <a:latin typeface="Open Sans" panose="020B0606030504020204" pitchFamily="34" charset="0"/>
                <a:ea typeface="Open Sans" panose="020B0606030504020204" pitchFamily="34" charset="0"/>
                <a:cs typeface="Open Sans" panose="020B0606030504020204" pitchFamily="34" charset="0"/>
              </a:rPr>
              <a:t>l’antenne,</a:t>
            </a:r>
            <a:r>
              <a:rPr spc="-140" dirty="0">
                <a:latin typeface="Open Sans" panose="020B0606030504020204" pitchFamily="34" charset="0"/>
                <a:ea typeface="Open Sans" panose="020B0606030504020204" pitchFamily="34" charset="0"/>
                <a:cs typeface="Open Sans" panose="020B0606030504020204" pitchFamily="34" charset="0"/>
              </a:rPr>
              <a:t> </a:t>
            </a:r>
            <a:r>
              <a:rPr spc="-35" dirty="0">
                <a:latin typeface="Open Sans" panose="020B0606030504020204" pitchFamily="34" charset="0"/>
                <a:ea typeface="Open Sans" panose="020B0606030504020204" pitchFamily="34" charset="0"/>
                <a:cs typeface="Open Sans" panose="020B0606030504020204" pitchFamily="34" charset="0"/>
              </a:rPr>
              <a:t>un</a:t>
            </a:r>
            <a:r>
              <a:rPr spc="-135" dirty="0">
                <a:latin typeface="Open Sans" panose="020B0606030504020204" pitchFamily="34" charset="0"/>
                <a:ea typeface="Open Sans" panose="020B0606030504020204" pitchFamily="34" charset="0"/>
                <a:cs typeface="Open Sans" panose="020B0606030504020204" pitchFamily="34" charset="0"/>
              </a:rPr>
              <a:t> </a:t>
            </a:r>
            <a:r>
              <a:rPr spc="-80" dirty="0">
                <a:latin typeface="Open Sans" panose="020B0606030504020204" pitchFamily="34" charset="0"/>
                <a:ea typeface="Open Sans" panose="020B0606030504020204" pitchFamily="34" charset="0"/>
                <a:cs typeface="Open Sans" panose="020B0606030504020204" pitchFamily="34" charset="0"/>
              </a:rPr>
              <a:t>choix</a:t>
            </a:r>
            <a:r>
              <a:rPr spc="-140" dirty="0">
                <a:latin typeface="Open Sans" panose="020B0606030504020204" pitchFamily="34" charset="0"/>
                <a:ea typeface="Open Sans" panose="020B0606030504020204" pitchFamily="34" charset="0"/>
                <a:cs typeface="Open Sans" panose="020B0606030504020204" pitchFamily="34" charset="0"/>
              </a:rPr>
              <a:t> </a:t>
            </a:r>
            <a:r>
              <a:rPr spc="-50" dirty="0">
                <a:latin typeface="Open Sans" panose="020B0606030504020204" pitchFamily="34" charset="0"/>
                <a:ea typeface="Open Sans" panose="020B0606030504020204" pitchFamily="34" charset="0"/>
                <a:cs typeface="Open Sans" panose="020B0606030504020204" pitchFamily="34" charset="0"/>
              </a:rPr>
              <a:t>salué</a:t>
            </a:r>
            <a:r>
              <a:rPr spc="-135" dirty="0">
                <a:latin typeface="Open Sans" panose="020B0606030504020204" pitchFamily="34" charset="0"/>
                <a:ea typeface="Open Sans" panose="020B0606030504020204" pitchFamily="34" charset="0"/>
                <a:cs typeface="Open Sans" panose="020B0606030504020204" pitchFamily="34" charset="0"/>
              </a:rPr>
              <a:t> </a:t>
            </a:r>
            <a:r>
              <a:rPr spc="-35" dirty="0">
                <a:latin typeface="Open Sans" panose="020B0606030504020204" pitchFamily="34" charset="0"/>
                <a:ea typeface="Open Sans" panose="020B0606030504020204" pitchFamily="34" charset="0"/>
                <a:cs typeface="Open Sans" panose="020B0606030504020204" pitchFamily="34" charset="0"/>
              </a:rPr>
              <a:t>par</a:t>
            </a:r>
            <a:r>
              <a:rPr spc="-140" dirty="0">
                <a:latin typeface="Open Sans" panose="020B0606030504020204" pitchFamily="34" charset="0"/>
                <a:ea typeface="Open Sans" panose="020B0606030504020204" pitchFamily="34" charset="0"/>
                <a:cs typeface="Open Sans" panose="020B0606030504020204" pitchFamily="34" charset="0"/>
              </a:rPr>
              <a:t> </a:t>
            </a:r>
            <a:r>
              <a:rPr spc="-55" dirty="0">
                <a:latin typeface="Open Sans" panose="020B0606030504020204" pitchFamily="34" charset="0"/>
                <a:ea typeface="Open Sans" panose="020B0606030504020204" pitchFamily="34" charset="0"/>
                <a:cs typeface="Open Sans" panose="020B0606030504020204" pitchFamily="34" charset="0"/>
              </a:rPr>
              <a:t>ses</a:t>
            </a:r>
            <a:r>
              <a:rPr spc="-135" dirty="0">
                <a:latin typeface="Open Sans" panose="020B0606030504020204" pitchFamily="34" charset="0"/>
                <a:ea typeface="Open Sans" panose="020B0606030504020204" pitchFamily="34" charset="0"/>
                <a:cs typeface="Open Sans" panose="020B0606030504020204" pitchFamily="34" charset="0"/>
              </a:rPr>
              <a:t> </a:t>
            </a:r>
            <a:r>
              <a:rPr spc="-10" dirty="0">
                <a:latin typeface="Open Sans" panose="020B0606030504020204" pitchFamily="34" charset="0"/>
                <a:ea typeface="Open Sans" panose="020B0606030504020204" pitchFamily="34" charset="0"/>
                <a:cs typeface="Open Sans" panose="020B0606030504020204" pitchFamily="34" charset="0"/>
              </a:rPr>
              <a:t>auditeurs.</a:t>
            </a:r>
          </a:p>
          <a:p>
            <a:pPr>
              <a:lnSpc>
                <a:spcPct val="100000"/>
              </a:lnSpc>
              <a:spcBef>
                <a:spcPts val="254"/>
              </a:spcBef>
            </a:pPr>
            <a:endParaRPr spc="-10" dirty="0">
              <a:latin typeface="Open Sans" panose="020B0606030504020204" pitchFamily="34" charset="0"/>
              <a:ea typeface="Open Sans" panose="020B0606030504020204" pitchFamily="34" charset="0"/>
              <a:cs typeface="Open Sans" panose="020B0606030504020204" pitchFamily="34" charset="0"/>
            </a:endParaRPr>
          </a:p>
          <a:p>
            <a:pPr marL="12700" marR="6350" algn="just">
              <a:lnSpc>
                <a:spcPct val="145800"/>
              </a:lnSpc>
            </a:pPr>
            <a:r>
              <a:rPr b="1" spc="-195" dirty="0">
                <a:latin typeface="Open Sans" panose="020B0606030504020204" pitchFamily="34" charset="0"/>
                <a:ea typeface="Open Sans" panose="020B0606030504020204" pitchFamily="34" charset="0"/>
                <a:cs typeface="Open Sans" panose="020B0606030504020204" pitchFamily="34" charset="0"/>
              </a:rPr>
              <a:t>Une</a:t>
            </a:r>
            <a:r>
              <a:rPr b="1" spc="95" dirty="0">
                <a:latin typeface="Open Sans" panose="020B0606030504020204" pitchFamily="34" charset="0"/>
                <a:ea typeface="Open Sans" panose="020B0606030504020204" pitchFamily="34" charset="0"/>
                <a:cs typeface="Open Sans" panose="020B0606030504020204" pitchFamily="34" charset="0"/>
              </a:rPr>
              <a:t> </a:t>
            </a:r>
            <a:r>
              <a:rPr b="1" spc="-120" dirty="0">
                <a:latin typeface="Open Sans" panose="020B0606030504020204" pitchFamily="34" charset="0"/>
                <a:ea typeface="Open Sans" panose="020B0606030504020204" pitchFamily="34" charset="0"/>
                <a:cs typeface="Open Sans" panose="020B0606030504020204" pitchFamily="34" charset="0"/>
              </a:rPr>
              <a:t>radio</a:t>
            </a:r>
            <a:r>
              <a:rPr b="1" spc="20" dirty="0">
                <a:latin typeface="Open Sans" panose="020B0606030504020204" pitchFamily="34" charset="0"/>
                <a:ea typeface="Open Sans" panose="020B0606030504020204" pitchFamily="34" charset="0"/>
                <a:cs typeface="Open Sans" panose="020B0606030504020204" pitchFamily="34" charset="0"/>
              </a:rPr>
              <a:t> </a:t>
            </a:r>
            <a:r>
              <a:rPr b="1" spc="-290" dirty="0">
                <a:latin typeface="Open Sans" panose="020B0606030504020204" pitchFamily="34" charset="0"/>
                <a:ea typeface="Open Sans" panose="020B0606030504020204" pitchFamily="34" charset="0"/>
                <a:cs typeface="Open Sans" panose="020B0606030504020204" pitchFamily="34" charset="0"/>
              </a:rPr>
              <a:t>de</a:t>
            </a:r>
            <a:r>
              <a:rPr b="1" spc="190" dirty="0">
                <a:latin typeface="Open Sans" panose="020B0606030504020204" pitchFamily="34" charset="0"/>
                <a:ea typeface="Open Sans" panose="020B0606030504020204" pitchFamily="34" charset="0"/>
                <a:cs typeface="Open Sans" panose="020B0606030504020204" pitchFamily="34" charset="0"/>
              </a:rPr>
              <a:t> </a:t>
            </a:r>
            <a:r>
              <a:rPr b="1" spc="-110" dirty="0">
                <a:latin typeface="Open Sans" panose="020B0606030504020204" pitchFamily="34" charset="0"/>
                <a:ea typeface="Open Sans" panose="020B0606030504020204" pitchFamily="34" charset="0"/>
                <a:cs typeface="Open Sans" panose="020B0606030504020204" pitchFamily="34" charset="0"/>
              </a:rPr>
              <a:t>proximité,</a:t>
            </a:r>
            <a:r>
              <a:rPr b="1" spc="10" dirty="0">
                <a:latin typeface="Open Sans" panose="020B0606030504020204" pitchFamily="34" charset="0"/>
                <a:ea typeface="Open Sans" panose="020B0606030504020204" pitchFamily="34" charset="0"/>
                <a:cs typeface="Open Sans" panose="020B0606030504020204" pitchFamily="34" charset="0"/>
              </a:rPr>
              <a:t> </a:t>
            </a:r>
            <a:r>
              <a:rPr b="1" spc="-100" dirty="0">
                <a:latin typeface="Open Sans" panose="020B0606030504020204" pitchFamily="34" charset="0"/>
                <a:ea typeface="Open Sans" panose="020B0606030504020204" pitchFamily="34" charset="0"/>
                <a:cs typeface="Open Sans" panose="020B0606030504020204" pitchFamily="34" charset="0"/>
              </a:rPr>
              <a:t>indépendante</a:t>
            </a:r>
            <a:r>
              <a:rPr b="1" dirty="0">
                <a:latin typeface="Open Sans" panose="020B0606030504020204" pitchFamily="34" charset="0"/>
                <a:ea typeface="Open Sans" panose="020B0606030504020204" pitchFamily="34" charset="0"/>
                <a:cs typeface="Open Sans" panose="020B0606030504020204" pitchFamily="34" charset="0"/>
              </a:rPr>
              <a:t> </a:t>
            </a:r>
            <a:r>
              <a:rPr b="1" spc="-254" dirty="0">
                <a:latin typeface="Open Sans" panose="020B0606030504020204" pitchFamily="34" charset="0"/>
                <a:ea typeface="Open Sans" panose="020B0606030504020204" pitchFamily="34" charset="0"/>
                <a:cs typeface="Open Sans" panose="020B0606030504020204" pitchFamily="34" charset="0"/>
              </a:rPr>
              <a:t>et</a:t>
            </a:r>
            <a:r>
              <a:rPr b="1" spc="155" dirty="0">
                <a:latin typeface="Open Sans" panose="020B0606030504020204" pitchFamily="34" charset="0"/>
                <a:ea typeface="Open Sans" panose="020B0606030504020204" pitchFamily="34" charset="0"/>
                <a:cs typeface="Open Sans" panose="020B0606030504020204" pitchFamily="34" charset="0"/>
              </a:rPr>
              <a:t> </a:t>
            </a:r>
            <a:r>
              <a:rPr b="1" spc="-150" dirty="0">
                <a:latin typeface="Open Sans" panose="020B0606030504020204" pitchFamily="34" charset="0"/>
                <a:ea typeface="Open Sans" panose="020B0606030504020204" pitchFamily="34" charset="0"/>
                <a:cs typeface="Open Sans" panose="020B0606030504020204" pitchFamily="34" charset="0"/>
              </a:rPr>
              <a:t>engagée,</a:t>
            </a:r>
            <a:r>
              <a:rPr b="1" spc="50" dirty="0">
                <a:latin typeface="Open Sans" panose="020B0606030504020204" pitchFamily="34" charset="0"/>
                <a:ea typeface="Open Sans" panose="020B0606030504020204" pitchFamily="34" charset="0"/>
                <a:cs typeface="Open Sans" panose="020B0606030504020204" pitchFamily="34" charset="0"/>
              </a:rPr>
              <a:t> </a:t>
            </a:r>
            <a:r>
              <a:rPr b="1" spc="-140" dirty="0">
                <a:latin typeface="Open Sans" panose="020B0606030504020204" pitchFamily="34" charset="0"/>
                <a:ea typeface="Open Sans" panose="020B0606030504020204" pitchFamily="34" charset="0"/>
                <a:cs typeface="Open Sans" panose="020B0606030504020204" pitchFamily="34" charset="0"/>
              </a:rPr>
              <a:t>qui</a:t>
            </a:r>
            <a:r>
              <a:rPr b="1" spc="40" dirty="0">
                <a:latin typeface="Open Sans" panose="020B0606030504020204" pitchFamily="34" charset="0"/>
                <a:ea typeface="Open Sans" panose="020B0606030504020204" pitchFamily="34" charset="0"/>
                <a:cs typeface="Open Sans" panose="020B0606030504020204" pitchFamily="34" charset="0"/>
              </a:rPr>
              <a:t> </a:t>
            </a:r>
            <a:r>
              <a:rPr b="1" spc="-145" dirty="0">
                <a:latin typeface="Open Sans" panose="020B0606030504020204" pitchFamily="34" charset="0"/>
                <a:ea typeface="Open Sans" panose="020B0606030504020204" pitchFamily="34" charset="0"/>
                <a:cs typeface="Open Sans" panose="020B0606030504020204" pitchFamily="34" charset="0"/>
              </a:rPr>
              <a:t>puise</a:t>
            </a:r>
            <a:r>
              <a:rPr b="1" spc="45" dirty="0">
                <a:latin typeface="Open Sans" panose="020B0606030504020204" pitchFamily="34" charset="0"/>
                <a:ea typeface="Open Sans" panose="020B0606030504020204" pitchFamily="34" charset="0"/>
                <a:cs typeface="Open Sans" panose="020B0606030504020204" pitchFamily="34" charset="0"/>
              </a:rPr>
              <a:t> </a:t>
            </a:r>
            <a:r>
              <a:rPr b="1" spc="-360" dirty="0">
                <a:latin typeface="Open Sans" panose="020B0606030504020204" pitchFamily="34" charset="0"/>
                <a:ea typeface="Open Sans" panose="020B0606030504020204" pitchFamily="34" charset="0"/>
                <a:cs typeface="Open Sans" panose="020B0606030504020204" pitchFamily="34" charset="0"/>
              </a:rPr>
              <a:t>sa</a:t>
            </a:r>
            <a:r>
              <a:rPr b="1" spc="260" dirty="0">
                <a:latin typeface="Open Sans" panose="020B0606030504020204" pitchFamily="34" charset="0"/>
                <a:ea typeface="Open Sans" panose="020B0606030504020204" pitchFamily="34" charset="0"/>
                <a:cs typeface="Open Sans" panose="020B0606030504020204" pitchFamily="34" charset="0"/>
              </a:rPr>
              <a:t> </a:t>
            </a:r>
            <a:r>
              <a:rPr b="1" spc="-145" dirty="0">
                <a:latin typeface="Open Sans" panose="020B0606030504020204" pitchFamily="34" charset="0"/>
                <a:ea typeface="Open Sans" panose="020B0606030504020204" pitchFamily="34" charset="0"/>
                <a:cs typeface="Open Sans" panose="020B0606030504020204" pitchFamily="34" charset="0"/>
              </a:rPr>
              <a:t>force</a:t>
            </a:r>
            <a:r>
              <a:rPr b="1" spc="100" dirty="0">
                <a:latin typeface="Open Sans" panose="020B0606030504020204" pitchFamily="34" charset="0"/>
                <a:ea typeface="Open Sans" panose="020B0606030504020204" pitchFamily="34" charset="0"/>
                <a:cs typeface="Open Sans" panose="020B0606030504020204" pitchFamily="34" charset="0"/>
              </a:rPr>
              <a:t> </a:t>
            </a:r>
            <a:r>
              <a:rPr b="1" spc="-175" dirty="0">
                <a:latin typeface="Open Sans" panose="020B0606030504020204" pitchFamily="34" charset="0"/>
                <a:ea typeface="Open Sans" panose="020B0606030504020204" pitchFamily="34" charset="0"/>
                <a:cs typeface="Open Sans" panose="020B0606030504020204" pitchFamily="34" charset="0"/>
              </a:rPr>
              <a:t>dans</a:t>
            </a:r>
            <a:r>
              <a:rPr b="1" spc="100" dirty="0">
                <a:latin typeface="Open Sans" panose="020B0606030504020204" pitchFamily="34" charset="0"/>
                <a:ea typeface="Open Sans" panose="020B0606030504020204" pitchFamily="34" charset="0"/>
                <a:cs typeface="Open Sans" panose="020B0606030504020204" pitchFamily="34" charset="0"/>
              </a:rPr>
              <a:t> </a:t>
            </a:r>
            <a:r>
              <a:rPr b="1" spc="-280" dirty="0">
                <a:latin typeface="Open Sans" panose="020B0606030504020204" pitchFamily="34" charset="0"/>
                <a:ea typeface="Open Sans" panose="020B0606030504020204" pitchFamily="34" charset="0"/>
                <a:cs typeface="Open Sans" panose="020B0606030504020204" pitchFamily="34" charset="0"/>
              </a:rPr>
              <a:t>ses</a:t>
            </a:r>
            <a:r>
              <a:rPr b="1" spc="180" dirty="0">
                <a:latin typeface="Open Sans" panose="020B0606030504020204" pitchFamily="34" charset="0"/>
                <a:ea typeface="Open Sans" panose="020B0606030504020204" pitchFamily="34" charset="0"/>
                <a:cs typeface="Open Sans" panose="020B0606030504020204" pitchFamily="34" charset="0"/>
              </a:rPr>
              <a:t> </a:t>
            </a:r>
            <a:r>
              <a:rPr b="1" spc="-95" dirty="0">
                <a:latin typeface="Open Sans" panose="020B0606030504020204" pitchFamily="34" charset="0"/>
                <a:ea typeface="Open Sans" panose="020B0606030504020204" pitchFamily="34" charset="0"/>
                <a:cs typeface="Open Sans" panose="020B0606030504020204" pitchFamily="34" charset="0"/>
              </a:rPr>
              <a:t>territoires</a:t>
            </a:r>
            <a:r>
              <a:rPr b="1" spc="100" dirty="0">
                <a:latin typeface="Open Sans" panose="020B0606030504020204" pitchFamily="34" charset="0"/>
                <a:ea typeface="Open Sans" panose="020B0606030504020204" pitchFamily="34" charset="0"/>
                <a:cs typeface="Open Sans" panose="020B0606030504020204" pitchFamily="34" charset="0"/>
              </a:rPr>
              <a:t> </a:t>
            </a:r>
            <a:r>
              <a:rPr b="1" spc="-254" dirty="0">
                <a:latin typeface="Open Sans" panose="020B0606030504020204" pitchFamily="34" charset="0"/>
                <a:ea typeface="Open Sans" panose="020B0606030504020204" pitchFamily="34" charset="0"/>
                <a:cs typeface="Open Sans" panose="020B0606030504020204" pitchFamily="34" charset="0"/>
              </a:rPr>
              <a:t>et</a:t>
            </a:r>
            <a:r>
              <a:rPr b="1" spc="155" dirty="0">
                <a:latin typeface="Open Sans" panose="020B0606030504020204" pitchFamily="34" charset="0"/>
                <a:ea typeface="Open Sans" panose="020B0606030504020204" pitchFamily="34" charset="0"/>
                <a:cs typeface="Open Sans" panose="020B0606030504020204" pitchFamily="34" charset="0"/>
              </a:rPr>
              <a:t> </a:t>
            </a:r>
            <a:r>
              <a:rPr b="1" spc="-175" dirty="0">
                <a:latin typeface="Open Sans" panose="020B0606030504020204" pitchFamily="34" charset="0"/>
                <a:ea typeface="Open Sans" panose="020B0606030504020204" pitchFamily="34" charset="0"/>
                <a:cs typeface="Open Sans" panose="020B0606030504020204" pitchFamily="34" charset="0"/>
              </a:rPr>
              <a:t>dans</a:t>
            </a:r>
            <a:r>
              <a:rPr b="1" spc="100" dirty="0">
                <a:latin typeface="Open Sans" panose="020B0606030504020204" pitchFamily="34" charset="0"/>
                <a:ea typeface="Open Sans" panose="020B0606030504020204" pitchFamily="34" charset="0"/>
                <a:cs typeface="Open Sans" panose="020B0606030504020204" pitchFamily="34" charset="0"/>
              </a:rPr>
              <a:t> </a:t>
            </a:r>
            <a:r>
              <a:rPr b="1" spc="-25" dirty="0">
                <a:latin typeface="Open Sans" panose="020B0606030504020204" pitchFamily="34" charset="0"/>
                <a:ea typeface="Open Sans" panose="020B0606030504020204" pitchFamily="34" charset="0"/>
                <a:cs typeface="Open Sans" panose="020B0606030504020204" pitchFamily="34" charset="0"/>
              </a:rPr>
              <a:t>la </a:t>
            </a:r>
            <a:r>
              <a:rPr b="1" spc="-105" dirty="0">
                <a:latin typeface="Open Sans" panose="020B0606030504020204" pitchFamily="34" charset="0"/>
                <a:ea typeface="Open Sans" panose="020B0606030504020204" pitchFamily="34" charset="0"/>
                <a:cs typeface="Open Sans" panose="020B0606030504020204" pitchFamily="34" charset="0"/>
              </a:rPr>
              <a:t>générosité</a:t>
            </a:r>
            <a:r>
              <a:rPr b="1" spc="-160" dirty="0">
                <a:latin typeface="Open Sans" panose="020B0606030504020204" pitchFamily="34" charset="0"/>
                <a:ea typeface="Open Sans" panose="020B0606030504020204" pitchFamily="34" charset="0"/>
                <a:cs typeface="Open Sans" panose="020B0606030504020204" pitchFamily="34" charset="0"/>
              </a:rPr>
              <a:t> </a:t>
            </a:r>
            <a:r>
              <a:rPr b="1" spc="-95" dirty="0">
                <a:latin typeface="Open Sans" panose="020B0606030504020204" pitchFamily="34" charset="0"/>
                <a:ea typeface="Open Sans" panose="020B0606030504020204" pitchFamily="34" charset="0"/>
                <a:cs typeface="Open Sans" panose="020B0606030504020204" pitchFamily="34" charset="0"/>
              </a:rPr>
              <a:t>de</a:t>
            </a:r>
            <a:r>
              <a:rPr b="1" spc="-160" dirty="0">
                <a:latin typeface="Open Sans" panose="020B0606030504020204" pitchFamily="34" charset="0"/>
                <a:ea typeface="Open Sans" panose="020B0606030504020204" pitchFamily="34" charset="0"/>
                <a:cs typeface="Open Sans" panose="020B0606030504020204" pitchFamily="34" charset="0"/>
              </a:rPr>
              <a:t> </a:t>
            </a:r>
            <a:r>
              <a:rPr b="1" spc="-130" dirty="0">
                <a:latin typeface="Open Sans" panose="020B0606030504020204" pitchFamily="34" charset="0"/>
                <a:ea typeface="Open Sans" panose="020B0606030504020204" pitchFamily="34" charset="0"/>
                <a:cs typeface="Open Sans" panose="020B0606030504020204" pitchFamily="34" charset="0"/>
              </a:rPr>
              <a:t>ceux</a:t>
            </a:r>
            <a:r>
              <a:rPr b="1" spc="-165" dirty="0">
                <a:latin typeface="Open Sans" panose="020B0606030504020204" pitchFamily="34" charset="0"/>
                <a:ea typeface="Open Sans" panose="020B0606030504020204" pitchFamily="34" charset="0"/>
                <a:cs typeface="Open Sans" panose="020B0606030504020204" pitchFamily="34" charset="0"/>
              </a:rPr>
              <a:t> </a:t>
            </a:r>
            <a:r>
              <a:rPr b="1" spc="-65" dirty="0">
                <a:latin typeface="Open Sans" panose="020B0606030504020204" pitchFamily="34" charset="0"/>
                <a:ea typeface="Open Sans" panose="020B0606030504020204" pitchFamily="34" charset="0"/>
                <a:cs typeface="Open Sans" panose="020B0606030504020204" pitchFamily="34" charset="0"/>
              </a:rPr>
              <a:t>qui</a:t>
            </a:r>
            <a:r>
              <a:rPr b="1" spc="-165" dirty="0">
                <a:latin typeface="Open Sans" panose="020B0606030504020204" pitchFamily="34" charset="0"/>
                <a:ea typeface="Open Sans" panose="020B0606030504020204" pitchFamily="34" charset="0"/>
                <a:cs typeface="Open Sans" panose="020B0606030504020204" pitchFamily="34" charset="0"/>
              </a:rPr>
              <a:t> </a:t>
            </a:r>
            <a:r>
              <a:rPr b="1" spc="-85" dirty="0">
                <a:latin typeface="Open Sans" panose="020B0606030504020204" pitchFamily="34" charset="0"/>
                <a:ea typeface="Open Sans" panose="020B0606030504020204" pitchFamily="34" charset="0"/>
                <a:cs typeface="Open Sans" panose="020B0606030504020204" pitchFamily="34" charset="0"/>
              </a:rPr>
              <a:t>la</a:t>
            </a:r>
            <a:r>
              <a:rPr b="1" spc="-165" dirty="0">
                <a:latin typeface="Open Sans" panose="020B0606030504020204" pitchFamily="34" charset="0"/>
                <a:ea typeface="Open Sans" panose="020B0606030504020204" pitchFamily="34" charset="0"/>
                <a:cs typeface="Open Sans" panose="020B0606030504020204" pitchFamily="34" charset="0"/>
              </a:rPr>
              <a:t> </a:t>
            </a:r>
            <a:r>
              <a:rPr b="1" spc="-60" dirty="0">
                <a:latin typeface="Open Sans" panose="020B0606030504020204" pitchFamily="34" charset="0"/>
                <a:ea typeface="Open Sans" panose="020B0606030504020204" pitchFamily="34" charset="0"/>
                <a:cs typeface="Open Sans" panose="020B0606030504020204" pitchFamily="34" charset="0"/>
              </a:rPr>
              <a:t>font</a:t>
            </a:r>
            <a:r>
              <a:rPr b="1" spc="-170" dirty="0">
                <a:latin typeface="Open Sans" panose="020B0606030504020204" pitchFamily="34" charset="0"/>
                <a:ea typeface="Open Sans" panose="020B0606030504020204" pitchFamily="34" charset="0"/>
                <a:cs typeface="Open Sans" panose="020B0606030504020204" pitchFamily="34" charset="0"/>
              </a:rPr>
              <a:t> </a:t>
            </a:r>
            <a:r>
              <a:rPr b="1" spc="-10" dirty="0">
                <a:latin typeface="Open Sans" panose="020B0606030504020204" pitchFamily="34" charset="0"/>
                <a:ea typeface="Open Sans" panose="020B0606030504020204" pitchFamily="34" charset="0"/>
                <a:cs typeface="Open Sans" panose="020B0606030504020204" pitchFamily="34" charset="0"/>
              </a:rPr>
              <a:t>vivre.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013700" y="7713473"/>
            <a:ext cx="5413114" cy="2303898"/>
          </a:xfrm>
          <a:prstGeom prst="rect">
            <a:avLst/>
          </a:prstGeom>
        </p:spPr>
      </p:pic>
      <p:sp>
        <p:nvSpPr>
          <p:cNvPr id="3" name="object 3" descr="$PPTXTitle"/>
          <p:cNvSpPr txBox="1">
            <a:spLocks noGrp="1"/>
          </p:cNvSpPr>
          <p:nvPr>
            <p:ph type="title"/>
          </p:nvPr>
        </p:nvSpPr>
        <p:spPr>
          <a:xfrm>
            <a:off x="275300" y="315993"/>
            <a:ext cx="6950709" cy="1499235"/>
          </a:xfrm>
          <a:prstGeom prst="rect">
            <a:avLst/>
          </a:prstGeom>
        </p:spPr>
        <p:txBody>
          <a:bodyPr vert="horz" wrap="square" lIns="0" tIns="48260" rIns="0" bIns="0" rtlCol="0">
            <a:spAutoFit/>
          </a:bodyPr>
          <a:lstStyle/>
          <a:p>
            <a:pPr marL="12700">
              <a:lnSpc>
                <a:spcPct val="100000"/>
              </a:lnSpc>
              <a:spcBef>
                <a:spcPts val="380"/>
              </a:spcBef>
            </a:pPr>
            <a:r>
              <a:rPr spc="-455" dirty="0">
                <a:latin typeface="Brandon Grotesque Bold" panose="020B0803020203060202" pitchFamily="34" charset="0"/>
              </a:rPr>
              <a:t>UNE</a:t>
            </a:r>
            <a:r>
              <a:rPr spc="-434" dirty="0">
                <a:latin typeface="Brandon Grotesque Bold" panose="020B0803020203060202" pitchFamily="34" charset="0"/>
              </a:rPr>
              <a:t> </a:t>
            </a:r>
            <a:r>
              <a:rPr spc="-520" dirty="0">
                <a:latin typeface="Brandon Grotesque Bold" panose="020B0803020203060202" pitchFamily="34" charset="0"/>
              </a:rPr>
              <a:t>PRÉSENCE</a:t>
            </a:r>
          </a:p>
          <a:p>
            <a:pPr marL="12700">
              <a:lnSpc>
                <a:spcPct val="100000"/>
              </a:lnSpc>
              <a:spcBef>
                <a:spcPts val="280"/>
              </a:spcBef>
            </a:pPr>
            <a:r>
              <a:rPr spc="-480" dirty="0">
                <a:latin typeface="Brandon Grotesque Bold" panose="020B0803020203060202" pitchFamily="34" charset="0"/>
              </a:rPr>
              <a:t>DIGITALE</a:t>
            </a:r>
            <a:r>
              <a:rPr spc="-430" dirty="0">
                <a:latin typeface="Brandon Grotesque Bold" panose="020B0803020203060202" pitchFamily="34" charset="0"/>
              </a:rPr>
              <a:t> </a:t>
            </a:r>
            <a:r>
              <a:rPr spc="-509" dirty="0">
                <a:latin typeface="Brandon Grotesque Bold" panose="020B0803020203060202" pitchFamily="34" charset="0"/>
              </a:rPr>
              <a:t>MULTICANALE</a:t>
            </a:r>
          </a:p>
        </p:txBody>
      </p:sp>
      <p:sp>
        <p:nvSpPr>
          <p:cNvPr id="4" name="object 4"/>
          <p:cNvSpPr txBox="1"/>
          <p:nvPr/>
        </p:nvSpPr>
        <p:spPr>
          <a:xfrm>
            <a:off x="275300" y="1933181"/>
            <a:ext cx="1706245" cy="330200"/>
          </a:xfrm>
          <a:prstGeom prst="rect">
            <a:avLst/>
          </a:prstGeom>
        </p:spPr>
        <p:txBody>
          <a:bodyPr vert="horz" wrap="square" lIns="0" tIns="12700" rIns="0" bIns="0" rtlCol="0">
            <a:spAutoFit/>
          </a:bodyPr>
          <a:lstStyle/>
          <a:p>
            <a:pPr marL="12700">
              <a:lnSpc>
                <a:spcPct val="100000"/>
              </a:lnSpc>
              <a:spcBef>
                <a:spcPts val="100"/>
              </a:spcBef>
            </a:pPr>
            <a:r>
              <a:rPr sz="2000" spc="-204" dirty="0">
                <a:solidFill>
                  <a:srgbClr val="E00000"/>
                </a:solidFill>
                <a:latin typeface="Brandon Grotesque Bold" panose="020B0803020203060202" pitchFamily="34" charset="0"/>
                <a:cs typeface="Arial"/>
              </a:rPr>
              <a:t>Réseaux</a:t>
            </a:r>
            <a:r>
              <a:rPr sz="2000" spc="-210" dirty="0">
                <a:solidFill>
                  <a:srgbClr val="E00000"/>
                </a:solidFill>
                <a:latin typeface="Brandon Grotesque Bold" panose="020B0803020203060202" pitchFamily="34" charset="0"/>
                <a:cs typeface="Arial"/>
              </a:rPr>
              <a:t> </a:t>
            </a:r>
            <a:r>
              <a:rPr sz="2000" spc="-195" dirty="0">
                <a:solidFill>
                  <a:srgbClr val="E00000"/>
                </a:solidFill>
                <a:latin typeface="Brandon Grotesque Bold" panose="020B0803020203060202" pitchFamily="34" charset="0"/>
                <a:cs typeface="Arial"/>
              </a:rPr>
              <a:t>sociaux</a:t>
            </a:r>
            <a:endParaRPr sz="2000" dirty="0">
              <a:latin typeface="Brandon Grotesque Bold" panose="020B0803020203060202" pitchFamily="34" charset="0"/>
              <a:cs typeface="Arial"/>
            </a:endParaRPr>
          </a:p>
        </p:txBody>
      </p:sp>
      <p:sp>
        <p:nvSpPr>
          <p:cNvPr id="5" name="object 5"/>
          <p:cNvSpPr txBox="1"/>
          <p:nvPr/>
        </p:nvSpPr>
        <p:spPr>
          <a:xfrm>
            <a:off x="275300" y="2266202"/>
            <a:ext cx="7010400" cy="1092200"/>
          </a:xfrm>
          <a:prstGeom prst="rect">
            <a:avLst/>
          </a:prstGeom>
        </p:spPr>
        <p:txBody>
          <a:bodyPr vert="horz" wrap="square" lIns="0" tIns="12700" rIns="0" bIns="0" rtlCol="0">
            <a:spAutoFit/>
          </a:bodyPr>
          <a:lstStyle/>
          <a:p>
            <a:pPr marL="12700" marR="5080" algn="just">
              <a:lnSpc>
                <a:spcPct val="145800"/>
              </a:lnSpc>
              <a:spcBef>
                <a:spcPts val="100"/>
              </a:spcBef>
            </a:pP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delà</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déploie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contenus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l’ensemble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supports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numériques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être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plus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près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équipes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se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rendent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événement</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offrent</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contenus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live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destination</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173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000</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abonnés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réseaux</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sociaux</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(Facebook,YouTube,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Instagram,</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X,</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LinkedIn,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TikTok,</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Twitch)</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6" name="object 6"/>
          <p:cNvSpPr txBox="1"/>
          <p:nvPr/>
        </p:nvSpPr>
        <p:spPr>
          <a:xfrm>
            <a:off x="275300" y="3800081"/>
            <a:ext cx="926465" cy="330200"/>
          </a:xfrm>
          <a:prstGeom prst="rect">
            <a:avLst/>
          </a:prstGeom>
        </p:spPr>
        <p:txBody>
          <a:bodyPr vert="horz" wrap="square" lIns="0" tIns="12700" rIns="0" bIns="0" rtlCol="0">
            <a:spAutoFit/>
          </a:bodyPr>
          <a:lstStyle/>
          <a:p>
            <a:pPr marL="12700">
              <a:spcBef>
                <a:spcPts val="100"/>
              </a:spcBef>
            </a:pPr>
            <a:r>
              <a:rPr sz="2000" spc="-204" dirty="0">
                <a:solidFill>
                  <a:srgbClr val="E00000"/>
                </a:solidFill>
                <a:latin typeface="Brandon Grotesque Bold" panose="020B0803020203060202" pitchFamily="34" charset="0"/>
                <a:cs typeface="Arial"/>
              </a:rPr>
              <a:t>Site web</a:t>
            </a:r>
          </a:p>
        </p:txBody>
      </p:sp>
      <p:sp>
        <p:nvSpPr>
          <p:cNvPr id="7" name="object 7"/>
          <p:cNvSpPr txBox="1"/>
          <p:nvPr/>
        </p:nvSpPr>
        <p:spPr>
          <a:xfrm>
            <a:off x="275300" y="4133103"/>
            <a:ext cx="7010400" cy="825500"/>
          </a:xfrm>
          <a:prstGeom prst="rect">
            <a:avLst/>
          </a:prstGeom>
        </p:spPr>
        <p:txBody>
          <a:bodyPr vert="horz" wrap="square" lIns="0" tIns="12700" rIns="0" bIns="0" rtlCol="0">
            <a:spAutoFit/>
          </a:bodyPr>
          <a:lstStyle/>
          <a:p>
            <a:pPr marL="12700" marR="5080" algn="just">
              <a:lnSpc>
                <a:spcPct val="145800"/>
              </a:lnSpc>
              <a:spcBef>
                <a:spcPts val="100"/>
              </a:spcBef>
            </a:pP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Sélection</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régionale,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contenus</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adaptés</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réécoutes</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podcasts</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sont</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retrouver</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site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web</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rcf.fr.</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Fort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515</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000</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visiteurs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mensuels,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site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internet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est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véritable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source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d’information</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grâce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dossiers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thématiques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enrichis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sujets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d’actualité,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société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ou</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spirituels.</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txBox="1"/>
          <p:nvPr/>
        </p:nvSpPr>
        <p:spPr>
          <a:xfrm>
            <a:off x="275300" y="5400282"/>
            <a:ext cx="4137025" cy="330200"/>
          </a:xfrm>
          <a:prstGeom prst="rect">
            <a:avLst/>
          </a:prstGeom>
        </p:spPr>
        <p:txBody>
          <a:bodyPr vert="horz" wrap="square" lIns="0" tIns="12700" rIns="0" bIns="0" rtlCol="0">
            <a:spAutoFit/>
          </a:bodyPr>
          <a:lstStyle/>
          <a:p>
            <a:pPr marL="12700">
              <a:lnSpc>
                <a:spcPct val="100000"/>
              </a:lnSpc>
              <a:spcBef>
                <a:spcPts val="100"/>
              </a:spcBef>
            </a:pPr>
            <a:r>
              <a:rPr sz="2000" spc="-204" dirty="0">
                <a:solidFill>
                  <a:srgbClr val="E00000"/>
                </a:solidFill>
                <a:latin typeface="Brandon Grotesque Bold" panose="020B0803020203060202" pitchFamily="34" charset="0"/>
                <a:cs typeface="Arial"/>
              </a:rPr>
              <a:t>Nouvelle application RCF NOTRE DAME</a:t>
            </a:r>
          </a:p>
        </p:txBody>
      </p:sp>
      <p:sp>
        <p:nvSpPr>
          <p:cNvPr id="9" name="object 9"/>
          <p:cNvSpPr txBox="1"/>
          <p:nvPr/>
        </p:nvSpPr>
        <p:spPr>
          <a:xfrm>
            <a:off x="275300" y="5733303"/>
            <a:ext cx="7010400" cy="1892300"/>
          </a:xfrm>
          <a:prstGeom prst="rect">
            <a:avLst/>
          </a:prstGeom>
        </p:spPr>
        <p:txBody>
          <a:bodyPr vert="horz" wrap="square" lIns="0" tIns="12700" rIns="0" bIns="0" rtlCol="0">
            <a:spAutoFit/>
          </a:bodyPr>
          <a:lstStyle/>
          <a:p>
            <a:pPr marL="12700" marR="5080" algn="just">
              <a:lnSpc>
                <a:spcPct val="145800"/>
              </a:lnSpc>
              <a:spcBef>
                <a:spcPts val="100"/>
              </a:spcBef>
            </a:pP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Née</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fusion</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entre</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application</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(disponible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gratuitement</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l’App</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Store</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Google</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Play</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depuis</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mai</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2026),</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propose</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parcours</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enrichi</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de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culture,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spiritualité</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vie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quotidienne.</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45800"/>
              </a:lnSpc>
            </a:pP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Disponible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France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Belgique,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elle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permet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d’écouter</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ou</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podcast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l’ensemble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antennes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réseau,</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tout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offrant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expérience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personnalisée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grâce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téléchargements,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favoris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notifications.</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fonctionnalité</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entièrement</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dédiée</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prière,</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rassemblant</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psaumes,</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laudes,</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angélus,</a:t>
            </a:r>
            <a:r>
              <a:rPr sz="1200" spc="-229"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chapelet,</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musique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émissions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spirituelles,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bject 10"/>
          <p:cNvSpPr txBox="1"/>
          <p:nvPr/>
        </p:nvSpPr>
        <p:spPr>
          <a:xfrm>
            <a:off x="2330450" y="10105242"/>
            <a:ext cx="2779614" cy="320202"/>
          </a:xfrm>
          <a:prstGeom prst="rect">
            <a:avLst/>
          </a:prstGeom>
        </p:spPr>
        <p:txBody>
          <a:bodyPr vert="horz" wrap="square" lIns="0" tIns="12700" rIns="0" bIns="0" rtlCol="0">
            <a:spAutoFit/>
          </a:bodyPr>
          <a:lstStyle/>
          <a:p>
            <a:pPr marL="12700">
              <a:lnSpc>
                <a:spcPct val="100000"/>
              </a:lnSpc>
              <a:spcBef>
                <a:spcPts val="100"/>
              </a:spcBef>
            </a:pPr>
            <a:r>
              <a:rPr sz="2000" spc="-185" dirty="0">
                <a:solidFill>
                  <a:srgbClr val="E00000"/>
                </a:solidFill>
                <a:latin typeface="Brandon Grotesque Bold" panose="020B0803020203060202" pitchFamily="34" charset="0"/>
                <a:cs typeface="Arial"/>
              </a:rPr>
              <a:t>Contact</a:t>
            </a:r>
            <a:r>
              <a:rPr sz="2000" spc="-245" dirty="0">
                <a:solidFill>
                  <a:srgbClr val="E00000"/>
                </a:solidFill>
                <a:latin typeface="Brandon Grotesque Bold" panose="020B0803020203060202" pitchFamily="34" charset="0"/>
                <a:cs typeface="Arial"/>
              </a:rPr>
              <a:t> </a:t>
            </a:r>
            <a:r>
              <a:rPr sz="2000" spc="-140" dirty="0">
                <a:solidFill>
                  <a:srgbClr val="E00000"/>
                </a:solidFill>
                <a:latin typeface="Brandon Grotesque Bold" panose="020B0803020203060202" pitchFamily="34" charset="0"/>
                <a:cs typeface="Arial"/>
              </a:rPr>
              <a:t>:</a:t>
            </a:r>
            <a:r>
              <a:rPr sz="2000" spc="-240" dirty="0">
                <a:solidFill>
                  <a:srgbClr val="E00000"/>
                </a:solidFill>
                <a:latin typeface="Brandon Grotesque Bold" panose="020B0803020203060202" pitchFamily="34" charset="0"/>
                <a:cs typeface="Arial"/>
              </a:rPr>
              <a:t> </a:t>
            </a:r>
            <a:r>
              <a:rPr sz="2000" spc="-155" dirty="0">
                <a:solidFill>
                  <a:srgbClr val="58595B"/>
                </a:solidFill>
                <a:latin typeface="Brandon Grotesque Bold" panose="020B0803020203060202" pitchFamily="34" charset="0"/>
                <a:cs typeface="Arial"/>
                <a:hlinkClick r:id="rId3"/>
              </a:rPr>
              <a:t>communication@rcf.fr</a:t>
            </a:r>
            <a:endParaRPr sz="2000" dirty="0">
              <a:latin typeface="Brandon Grotesque Bold" panose="020B0803020203060202" pitchFamily="34" charset="0"/>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46642" y="271713"/>
            <a:ext cx="2672080" cy="878840"/>
          </a:xfrm>
          <a:prstGeom prst="rect">
            <a:avLst/>
          </a:prstGeom>
        </p:spPr>
        <p:txBody>
          <a:bodyPr vert="horz" wrap="square" lIns="0" tIns="12700" rIns="0" bIns="0" rtlCol="0">
            <a:spAutoFit/>
          </a:bodyPr>
          <a:lstStyle/>
          <a:p>
            <a:pPr marL="12700">
              <a:lnSpc>
                <a:spcPct val="100000"/>
              </a:lnSpc>
              <a:spcBef>
                <a:spcPts val="100"/>
              </a:spcBef>
            </a:pPr>
            <a:r>
              <a:rPr sz="5600" spc="-575" dirty="0">
                <a:latin typeface="Brandon Grotesque Bold" panose="020B0803020203060202" pitchFamily="34" charset="0"/>
              </a:rPr>
              <a:t>L’ÉDITO</a:t>
            </a:r>
            <a:endParaRPr sz="5600" dirty="0">
              <a:latin typeface="Brandon Grotesque Bold" panose="020B0803020203060202" pitchFamily="34" charset="0"/>
            </a:endParaRPr>
          </a:p>
        </p:txBody>
      </p:sp>
      <p:sp>
        <p:nvSpPr>
          <p:cNvPr id="3" name="object 3"/>
          <p:cNvSpPr txBox="1"/>
          <p:nvPr/>
        </p:nvSpPr>
        <p:spPr>
          <a:xfrm>
            <a:off x="645124" y="1269238"/>
            <a:ext cx="3964304" cy="2689967"/>
          </a:xfrm>
          <a:prstGeom prst="rect">
            <a:avLst/>
          </a:prstGeom>
        </p:spPr>
        <p:txBody>
          <a:bodyPr vert="horz" wrap="square" lIns="0" tIns="12700" rIns="0" bIns="0" rtlCol="0">
            <a:spAutoFit/>
          </a:bodyPr>
          <a:lstStyle/>
          <a:p>
            <a:pPr marL="12700" marR="5715" algn="just">
              <a:lnSpc>
                <a:spcPct val="159800"/>
              </a:lnSpc>
              <a:spcBef>
                <a:spcPts val="5"/>
              </a:spcBef>
            </a:pP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Depuis le début de l’année 2025, les 64 radios du réseau RCF </a:t>
            </a:r>
            <a:r>
              <a:rPr sz="1100" i="1"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ont</a:t>
            </a:r>
            <a:r>
              <a:rPr lang="fr-F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fusionné</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avec Radio Notre Dame pour créer RCF NOTRE DAME, la radio chrétienne généraliste et nationale qui rassemble nos 65 radios locales sous une même bannière. Associative et fortement ancrée localement, elle est désormais constituée d’une </a:t>
            </a:r>
            <a:r>
              <a:rPr sz="1100" i="1"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équipe</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de</a:t>
            </a:r>
            <a:r>
              <a:rPr lang="fr-F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3.500 salariés et bénévoles installés dans toute la France. Son programme est diffusé sur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270 fréquences FM, 150 fréquences DAB+</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sur internet et sur sa nouvelle application ;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RCF NOTRE DAME est accessible partout !</a:t>
            </a:r>
          </a:p>
        </p:txBody>
      </p:sp>
      <p:sp>
        <p:nvSpPr>
          <p:cNvPr id="4" name="object 4"/>
          <p:cNvSpPr txBox="1"/>
          <p:nvPr/>
        </p:nvSpPr>
        <p:spPr>
          <a:xfrm>
            <a:off x="645124" y="4127500"/>
            <a:ext cx="6447155" cy="5413277"/>
          </a:xfrm>
          <a:prstGeom prst="rect">
            <a:avLst/>
          </a:prstGeom>
        </p:spPr>
        <p:txBody>
          <a:bodyPr vert="horz" wrap="square" lIns="0" tIns="12700" rIns="0" bIns="0" rtlCol="0">
            <a:spAutoFit/>
          </a:bodyPr>
          <a:lstStyle/>
          <a:p>
            <a:pPr marL="12700" marR="5715" algn="just">
              <a:lnSpc>
                <a:spcPct val="159800"/>
              </a:lnSpc>
              <a:spcBef>
                <a:spcPts val="5"/>
              </a:spcBef>
            </a:pP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Avec 1,3 million de personnes qui l’écoutent en semaine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(Médiamétrie habitudes d’écoute 2025), avec</a:t>
            </a:r>
            <a:r>
              <a:rPr lang="fr-F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émissions et ses podcasts, RCF NOTRE DAME est la radio de référence des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25 millions de chrétiens en France et de tous ceux qui s’intéressent à son regard sur le monde</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Pour nourrir cette nouvelle ambition,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la grille 2026/2027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évolue fortement. RCF NOTRE DAME, renforce et très significativement sa rédaction pour décrypter le monde, avec audace et à la lumière de l’Évangile. Au programme :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deux fois plus d’antenne en direct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pour vous accompagner toute la journée,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une nouvelle identité sonore, une nouvelle couleur musicale, de nouvelles émissions quotidiennes, des nouvelles personnalités emblématiques, ainsi que de nouveaux rendez-vous politiques.</a:t>
            </a:r>
          </a:p>
          <a:p>
            <a:pPr>
              <a:lnSpc>
                <a:spcPct val="100000"/>
              </a:lnSpc>
              <a:spcBef>
                <a:spcPts val="905"/>
              </a:spcBef>
            </a:pPr>
            <a:endParaRPr sz="1100"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59800"/>
              </a:lnSpc>
            </a:pPr>
            <a:r>
              <a:rPr sz="1100"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incarner</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nouveautés</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rédaction</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accueille</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studios</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100" i="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les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talentueux</a:t>
            </a:r>
            <a:r>
              <a:rPr sz="1100"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Christophe</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Barbier,</a:t>
            </a:r>
            <a:r>
              <a:rPr sz="1100" b="1"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Nathanaël</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b="1" i="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Rincquesen,</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Olivier</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Delacroix,</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Nelson</a:t>
            </a:r>
            <a:r>
              <a:rPr sz="1100" b="1"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Monfort,</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Yann </a:t>
            </a:r>
            <a:r>
              <a:rPr sz="1100" b="1" i="1"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Queffélec,</a:t>
            </a:r>
            <a:r>
              <a:rPr sz="1100" b="1"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Eric</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Revel,</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Sophie</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b="1"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Ravinel,</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Clotilde</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Brossollet</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b="1"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Nicoletta</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bien</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d’autres.</a:t>
            </a:r>
            <a:r>
              <a:rPr sz="1100" b="1"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Les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programmes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locaux, régionaux, </a:t>
            </a:r>
            <a:r>
              <a:rPr sz="1100"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nationaux</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se succèdent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s’intègrent</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tout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long</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journée,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simplicité</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fluidité</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toute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65</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endParaRPr sz="11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830"/>
              </a:spcBef>
            </a:pPr>
            <a:endParaRPr sz="1100" dirty="0">
              <a:latin typeface="Open Sans" panose="020B0606030504020204" pitchFamily="34" charset="0"/>
              <a:ea typeface="Open Sans" panose="020B0606030504020204" pitchFamily="34" charset="0"/>
              <a:cs typeface="Open Sans" panose="020B0606030504020204" pitchFamily="34" charset="0"/>
            </a:endParaRPr>
          </a:p>
          <a:p>
            <a:pPr marL="12700" marR="5715" algn="just">
              <a:lnSpc>
                <a:spcPct val="159800"/>
              </a:lnSpc>
              <a:spcBef>
                <a:spcPts val="5"/>
              </a:spcBef>
            </a:pP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Evénement</a:t>
            </a:r>
            <a:r>
              <a:rPr sz="1100" i="1"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majeur,</a:t>
            </a:r>
            <a:r>
              <a:rPr sz="1100" i="1"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100" i="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rentrée</a:t>
            </a:r>
            <a:r>
              <a:rPr sz="1100" i="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débutera</a:t>
            </a:r>
            <a:r>
              <a:rPr sz="1100" i="1"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100" i="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100" b="1"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venue</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pape</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Léon</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XIV</a:t>
            </a:r>
            <a:r>
              <a:rPr sz="1100" b="1"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France</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25</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28 </a:t>
            </a:r>
            <a:r>
              <a:rPr sz="1100" b="1"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septembre</a:t>
            </a:r>
            <a:r>
              <a:rPr sz="1100" b="1" i="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2026</a:t>
            </a:r>
            <a:r>
              <a:rPr sz="1100" b="1" i="1"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100" i="1"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laquelle</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chrétienne</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100" i="1"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installe</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dispositif</a:t>
            </a:r>
            <a:r>
              <a:rPr sz="1100" i="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antenne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exceptionnel.</a:t>
            </a:r>
            <a:r>
              <a:rPr sz="1100" i="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100" i="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pourront</a:t>
            </a:r>
            <a:r>
              <a:rPr sz="1100"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suivre</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100" b="1"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b="1" i="1"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100" b="1"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tous</a:t>
            </a:r>
            <a:r>
              <a:rPr sz="1100"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discours,</a:t>
            </a:r>
            <a:r>
              <a:rPr sz="1100"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rencontres</a:t>
            </a:r>
            <a:r>
              <a:rPr sz="1100"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100" i="1"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célébrations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ce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voyage.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Plus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trentaine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nos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journalistes nationaux</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locaux</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sont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d’ores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déjà</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mobilisés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à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travers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toute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la France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suivre le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Pape, sur</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tous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les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sites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Paris, Lourdes</a:t>
            </a:r>
            <a:r>
              <a:rPr sz="1100" i="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100" i="1"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100" i="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Metz.</a:t>
            </a:r>
            <a:endParaRPr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5" name="object 5"/>
          <p:cNvSpPr txBox="1"/>
          <p:nvPr/>
        </p:nvSpPr>
        <p:spPr>
          <a:xfrm>
            <a:off x="4915650" y="3310442"/>
            <a:ext cx="1906270" cy="571500"/>
          </a:xfrm>
          <a:prstGeom prst="rect">
            <a:avLst/>
          </a:prstGeom>
        </p:spPr>
        <p:txBody>
          <a:bodyPr vert="horz" wrap="square" lIns="0" tIns="12700" rIns="0" bIns="0" rtlCol="0">
            <a:spAutoFit/>
          </a:bodyPr>
          <a:lstStyle/>
          <a:p>
            <a:pPr marL="12700" algn="ctr">
              <a:lnSpc>
                <a:spcPct val="100000"/>
              </a:lnSpc>
              <a:spcBef>
                <a:spcPts val="100"/>
              </a:spcBef>
            </a:pPr>
            <a:r>
              <a:rPr sz="1750" spc="-10" dirty="0">
                <a:solidFill>
                  <a:srgbClr val="58595B"/>
                </a:solidFill>
                <a:latin typeface="Brandon Grotesque Bold" panose="020B0803020203060202" pitchFamily="34" charset="0"/>
                <a:cs typeface="Lucida Sans Unicode"/>
              </a:rPr>
              <a:t>Emmanuel</a:t>
            </a:r>
            <a:r>
              <a:rPr sz="1750" spc="-110" dirty="0">
                <a:solidFill>
                  <a:srgbClr val="58595B"/>
                </a:solidFill>
                <a:latin typeface="Brandon Grotesque Bold" panose="020B0803020203060202" pitchFamily="34" charset="0"/>
                <a:cs typeface="Lucida Sans Unicode"/>
              </a:rPr>
              <a:t> </a:t>
            </a:r>
            <a:r>
              <a:rPr sz="1750" spc="-20" dirty="0">
                <a:solidFill>
                  <a:srgbClr val="58595B"/>
                </a:solidFill>
                <a:latin typeface="Brandon Grotesque Bold" panose="020B0803020203060202" pitchFamily="34" charset="0"/>
                <a:cs typeface="Lucida Sans Unicode"/>
              </a:rPr>
              <a:t>Rials</a:t>
            </a:r>
            <a:endParaRPr sz="1750" dirty="0">
              <a:latin typeface="Brandon Grotesque Bold" panose="020B0803020203060202" pitchFamily="34" charset="0"/>
              <a:cs typeface="Lucida Sans Unicode"/>
            </a:endParaRPr>
          </a:p>
          <a:p>
            <a:pPr marL="12700" algn="ctr">
              <a:lnSpc>
                <a:spcPct val="100000"/>
              </a:lnSpc>
              <a:spcBef>
                <a:spcPts val="95"/>
              </a:spcBef>
            </a:pPr>
            <a:r>
              <a:rPr sz="1750" spc="-120" dirty="0">
                <a:solidFill>
                  <a:srgbClr val="797A7D"/>
                </a:solidFill>
                <a:latin typeface="Brandon Grotesque Bold" panose="020B0803020203060202" pitchFamily="34" charset="0"/>
                <a:cs typeface="Arial Black"/>
              </a:rPr>
              <a:t>Directeur</a:t>
            </a:r>
            <a:r>
              <a:rPr sz="1750" spc="-75" dirty="0">
                <a:solidFill>
                  <a:srgbClr val="797A7D"/>
                </a:solidFill>
                <a:latin typeface="Brandon Grotesque Bold" panose="020B0803020203060202" pitchFamily="34" charset="0"/>
                <a:cs typeface="Arial Black"/>
              </a:rPr>
              <a:t> </a:t>
            </a:r>
            <a:r>
              <a:rPr sz="1750" spc="-105" dirty="0">
                <a:solidFill>
                  <a:srgbClr val="797A7D"/>
                </a:solidFill>
                <a:latin typeface="Brandon Grotesque Bold" panose="020B0803020203060202" pitchFamily="34" charset="0"/>
                <a:cs typeface="Arial Black"/>
              </a:rPr>
              <a:t>général</a:t>
            </a:r>
            <a:endParaRPr sz="1750" dirty="0">
              <a:latin typeface="Brandon Grotesque Bold" panose="020B0803020203060202" pitchFamily="34" charset="0"/>
              <a:cs typeface="Arial Black"/>
            </a:endParaRPr>
          </a:p>
        </p:txBody>
      </p:sp>
      <p:sp>
        <p:nvSpPr>
          <p:cNvPr id="6" name="object 6"/>
          <p:cNvSpPr txBox="1"/>
          <p:nvPr/>
        </p:nvSpPr>
        <p:spPr>
          <a:xfrm>
            <a:off x="85192" y="738924"/>
            <a:ext cx="522605" cy="1195070"/>
          </a:xfrm>
          <a:prstGeom prst="rect">
            <a:avLst/>
          </a:prstGeom>
        </p:spPr>
        <p:txBody>
          <a:bodyPr vert="horz" wrap="square" lIns="0" tIns="15240" rIns="0" bIns="0" rtlCol="0">
            <a:spAutoFit/>
          </a:bodyPr>
          <a:lstStyle/>
          <a:p>
            <a:pPr marL="12700">
              <a:lnSpc>
                <a:spcPct val="100000"/>
              </a:lnSpc>
              <a:spcBef>
                <a:spcPts val="120"/>
              </a:spcBef>
            </a:pPr>
            <a:r>
              <a:rPr lang="fr-FR" sz="7650" spc="-390" dirty="0">
                <a:solidFill>
                  <a:srgbClr val="761213"/>
                </a:solidFill>
                <a:latin typeface="Brandon Grotesque Bold" panose="020B0803020203060202" pitchFamily="34" charset="0"/>
                <a:cs typeface="Arial"/>
              </a:rPr>
              <a:t>«</a:t>
            </a:r>
            <a:endParaRPr lang="fr-FR" sz="7650" dirty="0">
              <a:latin typeface="Brandon Grotesque Bold" panose="020B0803020203060202" pitchFamily="34" charset="0"/>
              <a:cs typeface="Arial"/>
            </a:endParaRPr>
          </a:p>
        </p:txBody>
      </p:sp>
      <p:sp>
        <p:nvSpPr>
          <p:cNvPr id="7" name="object 7"/>
          <p:cNvSpPr txBox="1"/>
          <p:nvPr/>
        </p:nvSpPr>
        <p:spPr>
          <a:xfrm>
            <a:off x="6923002" y="1287949"/>
            <a:ext cx="169277" cy="1467951"/>
          </a:xfrm>
          <a:prstGeom prst="rect">
            <a:avLst/>
          </a:prstGeom>
        </p:spPr>
        <p:txBody>
          <a:bodyPr vert="vert" wrap="square" lIns="0" tIns="21590" rIns="0" bIns="0" rtlCol="0">
            <a:spAutoFit/>
          </a:bodyPr>
          <a:lstStyle/>
          <a:p>
            <a:pPr marL="12700">
              <a:lnSpc>
                <a:spcPct val="100000"/>
              </a:lnSpc>
              <a:spcBef>
                <a:spcPts val="170"/>
              </a:spcBef>
            </a:pPr>
            <a:r>
              <a:rPr sz="1100" i="1" spc="-40" dirty="0">
                <a:solidFill>
                  <a:srgbClr val="797A7D"/>
                </a:solidFill>
                <a:latin typeface="Arial"/>
                <a:cs typeface="Arial"/>
              </a:rPr>
              <a:t>©Alexandre</a:t>
            </a:r>
            <a:r>
              <a:rPr sz="1100" i="1" spc="-20" dirty="0">
                <a:solidFill>
                  <a:srgbClr val="797A7D"/>
                </a:solidFill>
                <a:latin typeface="Arial"/>
                <a:cs typeface="Arial"/>
              </a:rPr>
              <a:t> </a:t>
            </a:r>
            <a:r>
              <a:rPr sz="1100" i="1" spc="-10" dirty="0">
                <a:solidFill>
                  <a:srgbClr val="797A7D"/>
                </a:solidFill>
                <a:latin typeface="Arial"/>
                <a:cs typeface="Arial"/>
              </a:rPr>
              <a:t>Alloul</a:t>
            </a:r>
            <a:endParaRPr sz="1100" dirty="0">
              <a:latin typeface="Arial"/>
              <a:cs typeface="Arial"/>
            </a:endParaRPr>
          </a:p>
        </p:txBody>
      </p:sp>
      <p:pic>
        <p:nvPicPr>
          <p:cNvPr id="8" name="object 8"/>
          <p:cNvPicPr/>
          <p:nvPr/>
        </p:nvPicPr>
        <p:blipFill>
          <a:blip r:embed="rId2" cstate="print"/>
          <a:stretch>
            <a:fillRect/>
          </a:stretch>
        </p:blipFill>
        <p:spPr>
          <a:xfrm>
            <a:off x="4927904" y="1269238"/>
            <a:ext cx="1962226" cy="1962226"/>
          </a:xfrm>
          <a:prstGeom prst="rect">
            <a:avLst/>
          </a:prstGeom>
        </p:spPr>
      </p:pic>
      <p:sp>
        <p:nvSpPr>
          <p:cNvPr id="14" name="object 6"/>
          <p:cNvSpPr txBox="1"/>
          <p:nvPr/>
        </p:nvSpPr>
        <p:spPr>
          <a:xfrm>
            <a:off x="6064250" y="8775700"/>
            <a:ext cx="522605" cy="1192634"/>
          </a:xfrm>
          <a:prstGeom prst="rect">
            <a:avLst/>
          </a:prstGeom>
        </p:spPr>
        <p:txBody>
          <a:bodyPr vert="horz" wrap="square" lIns="0" tIns="15240" rIns="0" bIns="0" rtlCol="0">
            <a:spAutoFit/>
          </a:bodyPr>
          <a:lstStyle/>
          <a:p>
            <a:pPr marL="12700">
              <a:lnSpc>
                <a:spcPct val="100000"/>
              </a:lnSpc>
              <a:spcBef>
                <a:spcPts val="120"/>
              </a:spcBef>
            </a:pPr>
            <a:r>
              <a:rPr lang="fr-FR" sz="7650" spc="-390" dirty="0">
                <a:solidFill>
                  <a:srgbClr val="761213"/>
                </a:solidFill>
                <a:latin typeface="Brandon Grotesque Bold" panose="020B0803020203060202" pitchFamily="34" charset="0"/>
                <a:cs typeface="Arial"/>
              </a:rPr>
              <a:t>»</a:t>
            </a:r>
            <a:endParaRPr lang="fr-FR" sz="7650" dirty="0">
              <a:latin typeface="Brandon Grotesque Bold" panose="020B0803020203060202" pitchFamily="34" charset="0"/>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275300" y="1300340"/>
            <a:ext cx="7009765" cy="1092200"/>
          </a:xfrm>
          <a:prstGeom prst="rect">
            <a:avLst/>
          </a:prstGeom>
        </p:spPr>
        <p:txBody>
          <a:bodyPr vert="horz" wrap="square" lIns="0" tIns="12700" rIns="0" bIns="0" rtlCol="0">
            <a:spAutoFit/>
          </a:bodyPr>
          <a:lstStyle/>
          <a:p>
            <a:pPr marL="12700" marR="5080" algn="just">
              <a:lnSpc>
                <a:spcPct val="145800"/>
              </a:lnSpc>
              <a:spcBef>
                <a:spcPts val="100"/>
              </a:spcBef>
            </a:pP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s’articule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grandes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tranches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horaires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animées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incarnées</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par</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journalistes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historiques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radios.</a:t>
            </a:r>
            <a:r>
              <a:rPr sz="1200"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L’ambition</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accompagner</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2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soir,</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donner</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clés</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comprendre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mais</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aussi</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prendre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temps</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réfléchir,</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s’émerveiller,</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dialoguer</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nourrir</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vie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intérieure.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Retrouvez</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100%</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6h30</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22h30</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object 4"/>
          <p:cNvSpPr/>
          <p:nvPr/>
        </p:nvSpPr>
        <p:spPr>
          <a:xfrm>
            <a:off x="657819" y="3231457"/>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5" name="object 5"/>
          <p:cNvSpPr txBox="1"/>
          <p:nvPr/>
        </p:nvSpPr>
        <p:spPr>
          <a:xfrm>
            <a:off x="736243" y="3263469"/>
            <a:ext cx="1131570" cy="207749"/>
          </a:xfrm>
          <a:prstGeom prst="rect">
            <a:avLst/>
          </a:prstGeom>
        </p:spPr>
        <p:txBody>
          <a:bodyPr vert="horz" wrap="square" lIns="0" tIns="15240" rIns="0" bIns="0" rtlCol="0">
            <a:spAutoFit/>
          </a:bodyPr>
          <a:lstStyle/>
          <a:p>
            <a:pPr marL="12700">
              <a:lnSpc>
                <a:spcPct val="100000"/>
              </a:lnSpc>
              <a:spcBef>
                <a:spcPts val="120"/>
              </a:spcBef>
            </a:pPr>
            <a:r>
              <a:rPr sz="1250" b="1" spc="-50" dirty="0">
                <a:solidFill>
                  <a:srgbClr val="FFFFFF"/>
                </a:solidFill>
                <a:latin typeface="Brandon Grotesque Bold" panose="020B0803020203060202" pitchFamily="34" charset="0"/>
                <a:cs typeface="Arial Black"/>
              </a:rPr>
              <a:t>06H30-</a:t>
            </a:r>
            <a:r>
              <a:rPr sz="1250" b="1" spc="-40" dirty="0">
                <a:solidFill>
                  <a:srgbClr val="FFFFFF"/>
                </a:solidFill>
                <a:latin typeface="Brandon Grotesque Bold" panose="020B0803020203060202" pitchFamily="34" charset="0"/>
                <a:cs typeface="Arial Black"/>
              </a:rPr>
              <a:t>09H00</a:t>
            </a:r>
            <a:endParaRPr sz="1250" b="1" dirty="0">
              <a:latin typeface="Brandon Grotesque Bold" panose="020B0803020203060202" pitchFamily="34" charset="0"/>
              <a:cs typeface="Arial Black"/>
            </a:endParaRPr>
          </a:p>
        </p:txBody>
      </p:sp>
      <p:pic>
        <p:nvPicPr>
          <p:cNvPr id="6" name="object 6"/>
          <p:cNvPicPr/>
          <p:nvPr/>
        </p:nvPicPr>
        <p:blipFill>
          <a:blip r:embed="rId2" cstate="print"/>
          <a:stretch>
            <a:fillRect/>
          </a:stretch>
        </p:blipFill>
        <p:spPr>
          <a:xfrm>
            <a:off x="5591276" y="3035020"/>
            <a:ext cx="852843" cy="852830"/>
          </a:xfrm>
          <a:prstGeom prst="rect">
            <a:avLst/>
          </a:prstGeom>
        </p:spPr>
      </p:pic>
      <p:sp>
        <p:nvSpPr>
          <p:cNvPr id="7" name="object 7"/>
          <p:cNvSpPr/>
          <p:nvPr/>
        </p:nvSpPr>
        <p:spPr>
          <a:xfrm>
            <a:off x="657819" y="4154740"/>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8" name="object 8"/>
          <p:cNvSpPr txBox="1"/>
          <p:nvPr/>
        </p:nvSpPr>
        <p:spPr>
          <a:xfrm>
            <a:off x="764183" y="4200725"/>
            <a:ext cx="1067435" cy="207749"/>
          </a:xfrm>
          <a:prstGeom prst="rect">
            <a:avLst/>
          </a:prstGeom>
        </p:spPr>
        <p:txBody>
          <a:bodyPr vert="horz" wrap="square" lIns="0" tIns="15240" rIns="0" bIns="0" rtlCol="0">
            <a:spAutoFit/>
          </a:bodyPr>
          <a:lstStyle/>
          <a:p>
            <a:pPr marL="12700">
              <a:spcBef>
                <a:spcPts val="120"/>
              </a:spcBef>
            </a:pPr>
            <a:r>
              <a:rPr sz="1250" b="1" spc="-50" dirty="0">
                <a:solidFill>
                  <a:srgbClr val="FFFFFF"/>
                </a:solidFill>
                <a:latin typeface="Brandon Grotesque Bold" panose="020B0803020203060202" pitchFamily="34" charset="0"/>
                <a:cs typeface="Arial Black"/>
              </a:rPr>
              <a:t>09H10-10H00</a:t>
            </a:r>
          </a:p>
        </p:txBody>
      </p:sp>
      <p:pic>
        <p:nvPicPr>
          <p:cNvPr id="9" name="object 9"/>
          <p:cNvPicPr/>
          <p:nvPr/>
        </p:nvPicPr>
        <p:blipFill>
          <a:blip r:embed="rId3" cstate="print"/>
          <a:stretch>
            <a:fillRect/>
          </a:stretch>
        </p:blipFill>
        <p:spPr>
          <a:xfrm>
            <a:off x="5591276" y="3944835"/>
            <a:ext cx="852843" cy="852843"/>
          </a:xfrm>
          <a:prstGeom prst="rect">
            <a:avLst/>
          </a:prstGeom>
        </p:spPr>
      </p:pic>
      <p:sp>
        <p:nvSpPr>
          <p:cNvPr id="10" name="object 10"/>
          <p:cNvSpPr/>
          <p:nvPr/>
        </p:nvSpPr>
        <p:spPr>
          <a:xfrm>
            <a:off x="657819" y="5078022"/>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11" name="object 11"/>
          <p:cNvSpPr txBox="1"/>
          <p:nvPr/>
        </p:nvSpPr>
        <p:spPr>
          <a:xfrm>
            <a:off x="766088" y="5117648"/>
            <a:ext cx="1065530" cy="207749"/>
          </a:xfrm>
          <a:prstGeom prst="rect">
            <a:avLst/>
          </a:prstGeom>
        </p:spPr>
        <p:txBody>
          <a:bodyPr vert="horz" wrap="square" lIns="0" tIns="15240" rIns="0" bIns="0" rtlCol="0">
            <a:spAutoFit/>
          </a:bodyPr>
          <a:lstStyle/>
          <a:p>
            <a:pPr marL="12700">
              <a:lnSpc>
                <a:spcPct val="100000"/>
              </a:lnSpc>
              <a:spcBef>
                <a:spcPts val="120"/>
              </a:spcBef>
            </a:pPr>
            <a:r>
              <a:rPr sz="1250" b="1" spc="-50" dirty="0">
                <a:solidFill>
                  <a:srgbClr val="FFFFFF"/>
                </a:solidFill>
                <a:latin typeface="Brandon Grotesque Bold" panose="020B0803020203060202" pitchFamily="34" charset="0"/>
                <a:cs typeface="Arial Black"/>
              </a:rPr>
              <a:t>10H00-12H00</a:t>
            </a:r>
          </a:p>
        </p:txBody>
      </p:sp>
      <p:pic>
        <p:nvPicPr>
          <p:cNvPr id="12" name="object 12"/>
          <p:cNvPicPr/>
          <p:nvPr/>
        </p:nvPicPr>
        <p:blipFill>
          <a:blip r:embed="rId4" cstate="print"/>
          <a:stretch>
            <a:fillRect/>
          </a:stretch>
        </p:blipFill>
        <p:spPr>
          <a:xfrm>
            <a:off x="5591276" y="4854651"/>
            <a:ext cx="852843" cy="852843"/>
          </a:xfrm>
          <a:prstGeom prst="rect">
            <a:avLst/>
          </a:prstGeom>
        </p:spPr>
      </p:pic>
      <p:sp>
        <p:nvSpPr>
          <p:cNvPr id="13" name="object 13"/>
          <p:cNvSpPr/>
          <p:nvPr/>
        </p:nvSpPr>
        <p:spPr>
          <a:xfrm>
            <a:off x="657819" y="6001303"/>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14" name="object 14"/>
          <p:cNvSpPr txBox="1"/>
          <p:nvPr/>
        </p:nvSpPr>
        <p:spPr>
          <a:xfrm>
            <a:off x="772245" y="6036139"/>
            <a:ext cx="1040130" cy="207749"/>
          </a:xfrm>
          <a:prstGeom prst="rect">
            <a:avLst/>
          </a:prstGeom>
        </p:spPr>
        <p:txBody>
          <a:bodyPr vert="horz" wrap="square" lIns="0" tIns="15240" rIns="0" bIns="0" rtlCol="0">
            <a:spAutoFit/>
          </a:bodyPr>
          <a:lstStyle/>
          <a:p>
            <a:pPr marL="12700">
              <a:spcBef>
                <a:spcPts val="120"/>
              </a:spcBef>
            </a:pPr>
            <a:r>
              <a:rPr sz="1250" b="1" spc="-50" dirty="0">
                <a:solidFill>
                  <a:srgbClr val="FFFFFF"/>
                </a:solidFill>
                <a:latin typeface="Brandon Grotesque Bold" panose="020B0803020203060202" pitchFamily="34" charset="0"/>
                <a:cs typeface="Arial Black"/>
              </a:rPr>
              <a:t>12H00-14H30</a:t>
            </a:r>
          </a:p>
        </p:txBody>
      </p:sp>
      <p:sp>
        <p:nvSpPr>
          <p:cNvPr id="15" name="object 15"/>
          <p:cNvSpPr/>
          <p:nvPr/>
        </p:nvSpPr>
        <p:spPr>
          <a:xfrm>
            <a:off x="657819" y="6924586"/>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16" name="object 16"/>
          <p:cNvSpPr txBox="1"/>
          <p:nvPr/>
        </p:nvSpPr>
        <p:spPr>
          <a:xfrm>
            <a:off x="801079" y="6964228"/>
            <a:ext cx="1047115" cy="207749"/>
          </a:xfrm>
          <a:prstGeom prst="rect">
            <a:avLst/>
          </a:prstGeom>
        </p:spPr>
        <p:txBody>
          <a:bodyPr vert="horz" wrap="square" lIns="0" tIns="15240" rIns="0" bIns="0" rtlCol="0">
            <a:spAutoFit/>
          </a:bodyPr>
          <a:lstStyle/>
          <a:p>
            <a:pPr marL="12700">
              <a:lnSpc>
                <a:spcPct val="100000"/>
              </a:lnSpc>
              <a:spcBef>
                <a:spcPts val="120"/>
              </a:spcBef>
            </a:pPr>
            <a:r>
              <a:rPr sz="1250" b="1" spc="-50" dirty="0">
                <a:solidFill>
                  <a:srgbClr val="FFFFFF"/>
                </a:solidFill>
                <a:latin typeface="Brandon Grotesque Bold" panose="020B0803020203060202" pitchFamily="34" charset="0"/>
                <a:cs typeface="Arial Black"/>
              </a:rPr>
              <a:t>14H30-16H00</a:t>
            </a:r>
          </a:p>
        </p:txBody>
      </p:sp>
      <p:pic>
        <p:nvPicPr>
          <p:cNvPr id="17" name="object 17"/>
          <p:cNvPicPr/>
          <p:nvPr/>
        </p:nvPicPr>
        <p:blipFill>
          <a:blip r:embed="rId5" cstate="print"/>
          <a:stretch>
            <a:fillRect/>
          </a:stretch>
        </p:blipFill>
        <p:spPr>
          <a:xfrm>
            <a:off x="5591276" y="6701231"/>
            <a:ext cx="852843" cy="852830"/>
          </a:xfrm>
          <a:prstGeom prst="rect">
            <a:avLst/>
          </a:prstGeom>
        </p:spPr>
      </p:pic>
      <p:sp>
        <p:nvSpPr>
          <p:cNvPr id="18" name="object 18"/>
          <p:cNvSpPr/>
          <p:nvPr/>
        </p:nvSpPr>
        <p:spPr>
          <a:xfrm>
            <a:off x="657819" y="7847869"/>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19" name="object 19"/>
          <p:cNvSpPr txBox="1"/>
          <p:nvPr/>
        </p:nvSpPr>
        <p:spPr>
          <a:xfrm>
            <a:off x="764183" y="7887519"/>
            <a:ext cx="1062355" cy="207749"/>
          </a:xfrm>
          <a:prstGeom prst="rect">
            <a:avLst/>
          </a:prstGeom>
        </p:spPr>
        <p:txBody>
          <a:bodyPr vert="horz" wrap="square" lIns="0" tIns="15240" rIns="0" bIns="0" rtlCol="0">
            <a:spAutoFit/>
          </a:bodyPr>
          <a:lstStyle/>
          <a:p>
            <a:pPr marL="12700">
              <a:spcBef>
                <a:spcPts val="120"/>
              </a:spcBef>
            </a:pPr>
            <a:r>
              <a:rPr sz="1250" b="1" spc="-50" dirty="0">
                <a:solidFill>
                  <a:srgbClr val="FFFFFF"/>
                </a:solidFill>
                <a:latin typeface="Brandon Grotesque Bold" panose="020B0803020203060202" pitchFamily="34" charset="0"/>
                <a:cs typeface="Arial Black"/>
              </a:rPr>
              <a:t>16H00-18H00</a:t>
            </a:r>
          </a:p>
        </p:txBody>
      </p:sp>
      <p:pic>
        <p:nvPicPr>
          <p:cNvPr id="20" name="object 20"/>
          <p:cNvPicPr/>
          <p:nvPr/>
        </p:nvPicPr>
        <p:blipFill>
          <a:blip r:embed="rId6" cstate="print"/>
          <a:stretch>
            <a:fillRect/>
          </a:stretch>
        </p:blipFill>
        <p:spPr>
          <a:xfrm>
            <a:off x="5591276" y="7624509"/>
            <a:ext cx="852843" cy="852830"/>
          </a:xfrm>
          <a:prstGeom prst="rect">
            <a:avLst/>
          </a:prstGeom>
        </p:spPr>
      </p:pic>
      <p:sp>
        <p:nvSpPr>
          <p:cNvPr id="21" name="object 21"/>
          <p:cNvSpPr/>
          <p:nvPr/>
        </p:nvSpPr>
        <p:spPr>
          <a:xfrm>
            <a:off x="657819" y="8771149"/>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22" name="object 22"/>
          <p:cNvSpPr txBox="1"/>
          <p:nvPr/>
        </p:nvSpPr>
        <p:spPr>
          <a:xfrm>
            <a:off x="736243" y="8817134"/>
            <a:ext cx="1095375" cy="207749"/>
          </a:xfrm>
          <a:prstGeom prst="rect">
            <a:avLst/>
          </a:prstGeom>
        </p:spPr>
        <p:txBody>
          <a:bodyPr vert="horz" wrap="square" lIns="0" tIns="15240" rIns="0" bIns="0" rtlCol="0">
            <a:spAutoFit/>
          </a:bodyPr>
          <a:lstStyle/>
          <a:p>
            <a:pPr marL="12700">
              <a:lnSpc>
                <a:spcPct val="100000"/>
              </a:lnSpc>
              <a:spcBef>
                <a:spcPts val="120"/>
              </a:spcBef>
            </a:pPr>
            <a:r>
              <a:rPr sz="1250" b="1" spc="-50" dirty="0">
                <a:solidFill>
                  <a:srgbClr val="FFFFFF"/>
                </a:solidFill>
                <a:latin typeface="Brandon Grotesque Bold" panose="020B0803020203060202" pitchFamily="34" charset="0"/>
                <a:cs typeface="Arial Black"/>
              </a:rPr>
              <a:t>18H00-20H00</a:t>
            </a:r>
          </a:p>
        </p:txBody>
      </p:sp>
      <p:sp>
        <p:nvSpPr>
          <p:cNvPr id="23" name="object 23"/>
          <p:cNvSpPr/>
          <p:nvPr/>
        </p:nvSpPr>
        <p:spPr>
          <a:xfrm>
            <a:off x="657819" y="9694432"/>
            <a:ext cx="1262380" cy="299720"/>
          </a:xfrm>
          <a:custGeom>
            <a:avLst/>
            <a:gdLst/>
            <a:ahLst/>
            <a:cxnLst/>
            <a:rect l="l" t="t" r="r" b="b"/>
            <a:pathLst>
              <a:path w="1262380" h="299720">
                <a:moveTo>
                  <a:pt x="1193152" y="0"/>
                </a:moveTo>
                <a:lnTo>
                  <a:pt x="68732" y="0"/>
                </a:lnTo>
                <a:lnTo>
                  <a:pt x="41978" y="5401"/>
                </a:lnTo>
                <a:lnTo>
                  <a:pt x="20131" y="20131"/>
                </a:lnTo>
                <a:lnTo>
                  <a:pt x="5401" y="41978"/>
                </a:lnTo>
                <a:lnTo>
                  <a:pt x="0" y="68732"/>
                </a:lnTo>
                <a:lnTo>
                  <a:pt x="0" y="230822"/>
                </a:lnTo>
                <a:lnTo>
                  <a:pt x="5401" y="257576"/>
                </a:lnTo>
                <a:lnTo>
                  <a:pt x="20131" y="279423"/>
                </a:lnTo>
                <a:lnTo>
                  <a:pt x="41978" y="294153"/>
                </a:lnTo>
                <a:lnTo>
                  <a:pt x="68732" y="299554"/>
                </a:lnTo>
                <a:lnTo>
                  <a:pt x="1193152" y="299554"/>
                </a:lnTo>
                <a:lnTo>
                  <a:pt x="1219906" y="294153"/>
                </a:lnTo>
                <a:lnTo>
                  <a:pt x="1241753" y="279423"/>
                </a:lnTo>
                <a:lnTo>
                  <a:pt x="1256483" y="257576"/>
                </a:lnTo>
                <a:lnTo>
                  <a:pt x="1261884" y="230822"/>
                </a:lnTo>
                <a:lnTo>
                  <a:pt x="1261884" y="68732"/>
                </a:lnTo>
                <a:lnTo>
                  <a:pt x="1256483" y="41978"/>
                </a:lnTo>
                <a:lnTo>
                  <a:pt x="1241753" y="20131"/>
                </a:lnTo>
                <a:lnTo>
                  <a:pt x="1219906" y="5401"/>
                </a:lnTo>
                <a:lnTo>
                  <a:pt x="1193152" y="0"/>
                </a:lnTo>
                <a:close/>
              </a:path>
            </a:pathLst>
          </a:custGeom>
          <a:solidFill>
            <a:srgbClr val="E00000"/>
          </a:solidFill>
        </p:spPr>
        <p:txBody>
          <a:bodyPr wrap="square" lIns="0" tIns="0" rIns="0" bIns="0" rtlCol="0"/>
          <a:lstStyle/>
          <a:p>
            <a:endParaRPr/>
          </a:p>
        </p:txBody>
      </p:sp>
      <p:sp>
        <p:nvSpPr>
          <p:cNvPr id="24" name="object 24"/>
          <p:cNvSpPr txBox="1"/>
          <p:nvPr/>
        </p:nvSpPr>
        <p:spPr>
          <a:xfrm>
            <a:off x="792236" y="9732422"/>
            <a:ext cx="1052830" cy="207749"/>
          </a:xfrm>
          <a:prstGeom prst="rect">
            <a:avLst/>
          </a:prstGeom>
        </p:spPr>
        <p:txBody>
          <a:bodyPr vert="horz" wrap="square" lIns="0" tIns="15240" rIns="0" bIns="0" rtlCol="0">
            <a:spAutoFit/>
          </a:bodyPr>
          <a:lstStyle/>
          <a:p>
            <a:pPr marL="12700">
              <a:lnSpc>
                <a:spcPct val="100000"/>
              </a:lnSpc>
              <a:spcBef>
                <a:spcPts val="120"/>
              </a:spcBef>
            </a:pPr>
            <a:r>
              <a:rPr sz="1250" b="1" spc="-50" dirty="0">
                <a:solidFill>
                  <a:srgbClr val="FFFFFF"/>
                </a:solidFill>
                <a:latin typeface="Brandon Grotesque Bold" panose="020B0803020203060202" pitchFamily="34" charset="0"/>
                <a:cs typeface="Arial Black"/>
              </a:rPr>
              <a:t>21H00-22H30</a:t>
            </a:r>
          </a:p>
        </p:txBody>
      </p:sp>
      <p:pic>
        <p:nvPicPr>
          <p:cNvPr id="25" name="object 25"/>
          <p:cNvPicPr/>
          <p:nvPr/>
        </p:nvPicPr>
        <p:blipFill>
          <a:blip r:embed="rId7" cstate="print"/>
          <a:stretch>
            <a:fillRect/>
          </a:stretch>
        </p:blipFill>
        <p:spPr>
          <a:xfrm>
            <a:off x="5591275" y="9409882"/>
            <a:ext cx="852843" cy="852830"/>
          </a:xfrm>
          <a:prstGeom prst="rect">
            <a:avLst/>
          </a:prstGeom>
        </p:spPr>
      </p:pic>
      <p:sp>
        <p:nvSpPr>
          <p:cNvPr id="26" name="object 26"/>
          <p:cNvSpPr txBox="1"/>
          <p:nvPr/>
        </p:nvSpPr>
        <p:spPr>
          <a:xfrm>
            <a:off x="2059400" y="3204002"/>
            <a:ext cx="2922905" cy="330200"/>
          </a:xfrm>
          <a:prstGeom prst="rect">
            <a:avLst/>
          </a:prstGeom>
        </p:spPr>
        <p:txBody>
          <a:bodyPr vert="horz" wrap="square" lIns="0" tIns="12700" rIns="0" bIns="0" rtlCol="0">
            <a:spAutoFit/>
          </a:bodyPr>
          <a:lstStyle/>
          <a:p>
            <a:pPr marL="12700">
              <a:lnSpc>
                <a:spcPct val="100000"/>
              </a:lnSpc>
              <a:spcBef>
                <a:spcPts val="100"/>
              </a:spcBef>
            </a:pPr>
            <a:r>
              <a:rPr sz="2000" spc="-185" dirty="0">
                <a:latin typeface="Brandon Grotesque Bold" panose="020B0803020203060202" pitchFamily="34" charset="0"/>
                <a:cs typeface="Arial"/>
              </a:rPr>
              <a:t>Avec</a:t>
            </a:r>
            <a:r>
              <a:rPr sz="2000" spc="-220" dirty="0">
                <a:latin typeface="Brandon Grotesque Bold" panose="020B0803020203060202" pitchFamily="34" charset="0"/>
                <a:cs typeface="Arial"/>
              </a:rPr>
              <a:t> </a:t>
            </a:r>
            <a:r>
              <a:rPr sz="2000" spc="-110" dirty="0">
                <a:latin typeface="Brandon Grotesque Bold" panose="020B0803020203060202" pitchFamily="34" charset="0"/>
                <a:cs typeface="Arial"/>
              </a:rPr>
              <a:t>Pierre-</a:t>
            </a:r>
            <a:r>
              <a:rPr sz="2000" spc="-145" dirty="0">
                <a:latin typeface="Brandon Grotesque Bold" panose="020B0803020203060202" pitchFamily="34" charset="0"/>
                <a:cs typeface="Arial"/>
              </a:rPr>
              <a:t>Hugues</a:t>
            </a:r>
            <a:r>
              <a:rPr sz="2000" spc="-215" dirty="0">
                <a:latin typeface="Brandon Grotesque Bold" panose="020B0803020203060202" pitchFamily="34" charset="0"/>
                <a:cs typeface="Arial"/>
              </a:rPr>
              <a:t> </a:t>
            </a:r>
            <a:r>
              <a:rPr sz="2000" spc="-120" dirty="0">
                <a:latin typeface="Brandon Grotesque Bold" panose="020B0803020203060202" pitchFamily="34" charset="0"/>
                <a:cs typeface="Arial"/>
              </a:rPr>
              <a:t>Dubois</a:t>
            </a:r>
            <a:endParaRPr sz="2000" dirty="0">
              <a:latin typeface="Brandon Grotesque Bold" panose="020B0803020203060202" pitchFamily="34" charset="0"/>
              <a:cs typeface="Arial"/>
            </a:endParaRPr>
          </a:p>
        </p:txBody>
      </p:sp>
      <p:sp>
        <p:nvSpPr>
          <p:cNvPr id="27" name="object 27"/>
          <p:cNvSpPr txBox="1"/>
          <p:nvPr/>
        </p:nvSpPr>
        <p:spPr>
          <a:xfrm>
            <a:off x="2059400" y="4133133"/>
            <a:ext cx="2250440" cy="330200"/>
          </a:xfrm>
          <a:prstGeom prst="rect">
            <a:avLst/>
          </a:prstGeom>
        </p:spPr>
        <p:txBody>
          <a:bodyPr vert="horz" wrap="square" lIns="0" tIns="12700" rIns="0" bIns="0" rtlCol="0">
            <a:spAutoFit/>
          </a:bodyPr>
          <a:lstStyle/>
          <a:p>
            <a:pPr marL="12700">
              <a:spcBef>
                <a:spcPts val="100"/>
              </a:spcBef>
            </a:pPr>
            <a:r>
              <a:rPr sz="2000" spc="-185" dirty="0">
                <a:latin typeface="Brandon Grotesque Bold" panose="020B0803020203060202" pitchFamily="34" charset="0"/>
                <a:cs typeface="Arial"/>
              </a:rPr>
              <a:t>Avec Louis Daufresne</a:t>
            </a:r>
          </a:p>
        </p:txBody>
      </p:sp>
      <p:sp>
        <p:nvSpPr>
          <p:cNvPr id="28" name="object 28"/>
          <p:cNvSpPr txBox="1"/>
          <p:nvPr/>
        </p:nvSpPr>
        <p:spPr>
          <a:xfrm>
            <a:off x="2059654" y="5056423"/>
            <a:ext cx="2577465" cy="330200"/>
          </a:xfrm>
          <a:prstGeom prst="rect">
            <a:avLst/>
          </a:prstGeom>
        </p:spPr>
        <p:txBody>
          <a:bodyPr vert="horz" wrap="square" lIns="0" tIns="12700" rIns="0" bIns="0" rtlCol="0">
            <a:spAutoFit/>
          </a:bodyPr>
          <a:lstStyle/>
          <a:p>
            <a:pPr marL="12700">
              <a:lnSpc>
                <a:spcPct val="100000"/>
              </a:lnSpc>
              <a:spcBef>
                <a:spcPts val="100"/>
              </a:spcBef>
            </a:pPr>
            <a:r>
              <a:rPr sz="2000" spc="-185" dirty="0">
                <a:latin typeface="Brandon Grotesque Bold" panose="020B0803020203060202" pitchFamily="34" charset="0"/>
                <a:cs typeface="Arial"/>
              </a:rPr>
              <a:t>Avec Melchior Gormand</a:t>
            </a:r>
          </a:p>
        </p:txBody>
      </p:sp>
      <p:sp>
        <p:nvSpPr>
          <p:cNvPr id="29" name="object 29"/>
          <p:cNvSpPr txBox="1"/>
          <p:nvPr/>
        </p:nvSpPr>
        <p:spPr>
          <a:xfrm>
            <a:off x="2059654" y="5979714"/>
            <a:ext cx="2181860" cy="320601"/>
          </a:xfrm>
          <a:prstGeom prst="rect">
            <a:avLst/>
          </a:prstGeom>
        </p:spPr>
        <p:txBody>
          <a:bodyPr vert="horz" wrap="square" lIns="0" tIns="12700" rIns="0" bIns="0" rtlCol="0">
            <a:spAutoFit/>
          </a:bodyPr>
          <a:lstStyle/>
          <a:p>
            <a:pPr marL="12700">
              <a:spcBef>
                <a:spcPts val="100"/>
              </a:spcBef>
            </a:pPr>
            <a:r>
              <a:rPr sz="2000" spc="-185" dirty="0" err="1">
                <a:latin typeface="Brandon Grotesque Bold" panose="020B0803020203060202" pitchFamily="34" charset="0"/>
                <a:cs typeface="Arial"/>
              </a:rPr>
              <a:t>Programme</a:t>
            </a:r>
            <a:r>
              <a:rPr sz="2000" spc="-185" dirty="0">
                <a:latin typeface="Brandon Grotesque Bold" panose="020B0803020203060202" pitchFamily="34" charset="0"/>
                <a:cs typeface="Arial"/>
              </a:rPr>
              <a:t> </a:t>
            </a:r>
            <a:r>
              <a:rPr lang="fr-FR" sz="2000" spc="-185" dirty="0">
                <a:latin typeface="Brandon Grotesque Bold" panose="020B0803020203060202" pitchFamily="34" charset="0"/>
                <a:cs typeface="Arial"/>
              </a:rPr>
              <a:t>100% </a:t>
            </a:r>
            <a:r>
              <a:rPr sz="2000" spc="-185" dirty="0">
                <a:latin typeface="Brandon Grotesque Bold" panose="020B0803020203060202" pitchFamily="34" charset="0"/>
                <a:cs typeface="Arial"/>
              </a:rPr>
              <a:t>local</a:t>
            </a:r>
          </a:p>
        </p:txBody>
      </p:sp>
      <p:sp>
        <p:nvSpPr>
          <p:cNvPr id="30" name="object 30"/>
          <p:cNvSpPr txBox="1"/>
          <p:nvPr/>
        </p:nvSpPr>
        <p:spPr>
          <a:xfrm>
            <a:off x="2059654" y="8749583"/>
            <a:ext cx="2250186" cy="320601"/>
          </a:xfrm>
          <a:prstGeom prst="rect">
            <a:avLst/>
          </a:prstGeom>
        </p:spPr>
        <p:txBody>
          <a:bodyPr vert="horz" wrap="square" lIns="0" tIns="12700" rIns="0" bIns="0" rtlCol="0">
            <a:spAutoFit/>
          </a:bodyPr>
          <a:lstStyle/>
          <a:p>
            <a:pPr marL="12700">
              <a:lnSpc>
                <a:spcPct val="100000"/>
              </a:lnSpc>
              <a:spcBef>
                <a:spcPts val="100"/>
              </a:spcBef>
            </a:pPr>
            <a:r>
              <a:rPr sz="2000" spc="-185" dirty="0" err="1">
                <a:latin typeface="Brandon Grotesque Bold" panose="020B0803020203060202" pitchFamily="34" charset="0"/>
                <a:cs typeface="Arial"/>
              </a:rPr>
              <a:t>Programme</a:t>
            </a:r>
            <a:r>
              <a:rPr sz="2000" spc="-185" dirty="0">
                <a:latin typeface="Brandon Grotesque Bold" panose="020B0803020203060202" pitchFamily="34" charset="0"/>
                <a:cs typeface="Arial"/>
              </a:rPr>
              <a:t> </a:t>
            </a:r>
            <a:r>
              <a:rPr lang="fr-FR" sz="2000" spc="-185" dirty="0">
                <a:latin typeface="Brandon Grotesque Bold" panose="020B0803020203060202" pitchFamily="34" charset="0"/>
                <a:cs typeface="Arial"/>
              </a:rPr>
              <a:t>100% </a:t>
            </a:r>
            <a:r>
              <a:rPr sz="2000" spc="-185" dirty="0">
                <a:latin typeface="Brandon Grotesque Bold" panose="020B0803020203060202" pitchFamily="34" charset="0"/>
                <a:cs typeface="Arial"/>
              </a:rPr>
              <a:t>local</a:t>
            </a:r>
          </a:p>
        </p:txBody>
      </p:sp>
      <p:sp>
        <p:nvSpPr>
          <p:cNvPr id="31" name="object 31"/>
          <p:cNvSpPr txBox="1"/>
          <p:nvPr/>
        </p:nvSpPr>
        <p:spPr>
          <a:xfrm>
            <a:off x="2059654" y="6903003"/>
            <a:ext cx="2534920" cy="330200"/>
          </a:xfrm>
          <a:prstGeom prst="rect">
            <a:avLst/>
          </a:prstGeom>
        </p:spPr>
        <p:txBody>
          <a:bodyPr vert="horz" wrap="square" lIns="0" tIns="12700" rIns="0" bIns="0" rtlCol="0">
            <a:spAutoFit/>
          </a:bodyPr>
          <a:lstStyle/>
          <a:p>
            <a:pPr marL="12700">
              <a:lnSpc>
                <a:spcPct val="100000"/>
              </a:lnSpc>
              <a:spcBef>
                <a:spcPts val="100"/>
              </a:spcBef>
            </a:pPr>
            <a:r>
              <a:rPr sz="2000" spc="-185" dirty="0">
                <a:latin typeface="Brandon Grotesque Bold" panose="020B0803020203060202" pitchFamily="34" charset="0"/>
                <a:cs typeface="Arial"/>
              </a:rPr>
              <a:t>Avec Marie-Leïla Coussa</a:t>
            </a:r>
          </a:p>
        </p:txBody>
      </p:sp>
      <p:sp>
        <p:nvSpPr>
          <p:cNvPr id="32" name="object 32"/>
          <p:cNvSpPr txBox="1"/>
          <p:nvPr/>
        </p:nvSpPr>
        <p:spPr>
          <a:xfrm>
            <a:off x="2059654" y="7826294"/>
            <a:ext cx="2181860" cy="330200"/>
          </a:xfrm>
          <a:prstGeom prst="rect">
            <a:avLst/>
          </a:prstGeom>
        </p:spPr>
        <p:txBody>
          <a:bodyPr vert="horz" wrap="square" lIns="0" tIns="12700" rIns="0" bIns="0" rtlCol="0">
            <a:spAutoFit/>
          </a:bodyPr>
          <a:lstStyle/>
          <a:p>
            <a:pPr marL="12700">
              <a:spcBef>
                <a:spcPts val="100"/>
              </a:spcBef>
            </a:pPr>
            <a:r>
              <a:rPr sz="2000" spc="-185" dirty="0">
                <a:latin typeface="Brandon Grotesque Bold" panose="020B0803020203060202" pitchFamily="34" charset="0"/>
                <a:cs typeface="Arial"/>
              </a:rPr>
              <a:t>Avec Simon Tatreaux</a:t>
            </a:r>
          </a:p>
        </p:txBody>
      </p:sp>
      <p:sp>
        <p:nvSpPr>
          <p:cNvPr id="33" name="object 33"/>
          <p:cNvSpPr txBox="1"/>
          <p:nvPr/>
        </p:nvSpPr>
        <p:spPr>
          <a:xfrm>
            <a:off x="2059654" y="9672873"/>
            <a:ext cx="2326640" cy="330200"/>
          </a:xfrm>
          <a:prstGeom prst="rect">
            <a:avLst/>
          </a:prstGeom>
        </p:spPr>
        <p:txBody>
          <a:bodyPr vert="horz" wrap="square" lIns="0" tIns="12700" rIns="0" bIns="0" rtlCol="0">
            <a:spAutoFit/>
          </a:bodyPr>
          <a:lstStyle/>
          <a:p>
            <a:pPr marL="12700">
              <a:spcBef>
                <a:spcPts val="100"/>
              </a:spcBef>
            </a:pPr>
            <a:r>
              <a:rPr sz="2000" spc="-185" dirty="0">
                <a:latin typeface="Brandon Grotesque Bold" panose="020B0803020203060202" pitchFamily="34" charset="0"/>
                <a:cs typeface="Arial"/>
              </a:rPr>
              <a:t>Avec Olivier Delacroix</a:t>
            </a:r>
          </a:p>
        </p:txBody>
      </p:sp>
      <p:sp>
        <p:nvSpPr>
          <p:cNvPr id="35" name="object 2" descr="$PPTXTitle"/>
          <p:cNvSpPr txBox="1">
            <a:spLocks/>
          </p:cNvSpPr>
          <p:nvPr/>
        </p:nvSpPr>
        <p:spPr>
          <a:xfrm>
            <a:off x="346642" y="271713"/>
            <a:ext cx="4247932" cy="874598"/>
          </a:xfrm>
          <a:prstGeom prst="rect">
            <a:avLst/>
          </a:prstGeom>
        </p:spPr>
        <p:txBody>
          <a:bodyPr vert="horz" wrap="square" lIns="0" tIns="12700" rIns="0" bIns="0" rtlCol="0">
            <a:spAutoFit/>
          </a:bodyPr>
          <a:lstStyle>
            <a:lvl1pPr>
              <a:defRPr sz="4600" b="0" i="0">
                <a:solidFill>
                  <a:schemeClr val="tx1"/>
                </a:solidFill>
                <a:latin typeface="Arial Black"/>
                <a:ea typeface="+mj-ea"/>
                <a:cs typeface="Arial Black"/>
              </a:defRPr>
            </a:lvl1pPr>
          </a:lstStyle>
          <a:p>
            <a:pPr marL="12700">
              <a:spcBef>
                <a:spcPts val="100"/>
              </a:spcBef>
            </a:pPr>
            <a:r>
              <a:rPr lang="fr-FR" sz="5600" spc="-575" dirty="0">
                <a:latin typeface="Brandon Grotesque Bold" panose="020B0803020203060202" pitchFamily="34" charset="0"/>
              </a:rPr>
              <a:t>NOUVEAUTÉS</a:t>
            </a:r>
            <a:endParaRPr lang="fr-FR" sz="5600" dirty="0">
              <a:latin typeface="Brandon Grotesque Bold" panose="020B0803020203060202" pitchFamily="34" charset="0"/>
            </a:endParaRPr>
          </a:p>
        </p:txBody>
      </p:sp>
      <p:pic>
        <p:nvPicPr>
          <p:cNvPr id="34" name="Image 33">
            <a:extLst>
              <a:ext uri="{FF2B5EF4-FFF2-40B4-BE49-F238E27FC236}">
                <a16:creationId xmlns:a16="http://schemas.microsoft.com/office/drawing/2014/main" id="{B432FB8F-39C5-CD4C-DDEF-C5FAEA04A82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306596" y="8500054"/>
            <a:ext cx="1513661" cy="968743"/>
          </a:xfrm>
          <a:prstGeom prst="rect">
            <a:avLst/>
          </a:prstGeom>
        </p:spPr>
      </p:pic>
      <p:pic>
        <p:nvPicPr>
          <p:cNvPr id="37" name="Image 36">
            <a:extLst>
              <a:ext uri="{FF2B5EF4-FFF2-40B4-BE49-F238E27FC236}">
                <a16:creationId xmlns:a16="http://schemas.microsoft.com/office/drawing/2014/main" id="{CA39D2C0-C71E-51FC-9AB2-6C00EE13975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591275" y="5777943"/>
            <a:ext cx="852843" cy="852830"/>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87999" y="288003"/>
            <a:ext cx="3416300" cy="4993640"/>
          </a:xfrm>
          <a:custGeom>
            <a:avLst/>
            <a:gdLst/>
            <a:ahLst/>
            <a:cxnLst/>
            <a:rect l="l" t="t" r="r" b="b"/>
            <a:pathLst>
              <a:path w="3416300" h="4993640">
                <a:moveTo>
                  <a:pt x="3361804" y="0"/>
                </a:moveTo>
                <a:lnTo>
                  <a:pt x="54000" y="0"/>
                </a:lnTo>
                <a:lnTo>
                  <a:pt x="32982" y="4244"/>
                </a:lnTo>
                <a:lnTo>
                  <a:pt x="15817" y="15817"/>
                </a:lnTo>
                <a:lnTo>
                  <a:pt x="4244" y="32982"/>
                </a:lnTo>
                <a:lnTo>
                  <a:pt x="0" y="54000"/>
                </a:lnTo>
                <a:lnTo>
                  <a:pt x="0" y="4939195"/>
                </a:lnTo>
                <a:lnTo>
                  <a:pt x="4244" y="4960218"/>
                </a:lnTo>
                <a:lnTo>
                  <a:pt x="15817" y="4977382"/>
                </a:lnTo>
                <a:lnTo>
                  <a:pt x="32982" y="4988953"/>
                </a:lnTo>
                <a:lnTo>
                  <a:pt x="54000" y="4993195"/>
                </a:lnTo>
                <a:lnTo>
                  <a:pt x="3361804" y="4993195"/>
                </a:lnTo>
                <a:lnTo>
                  <a:pt x="3382822" y="4988953"/>
                </a:lnTo>
                <a:lnTo>
                  <a:pt x="3399986" y="4977382"/>
                </a:lnTo>
                <a:lnTo>
                  <a:pt x="3411560" y="4960218"/>
                </a:lnTo>
                <a:lnTo>
                  <a:pt x="3415804" y="4939195"/>
                </a:lnTo>
                <a:lnTo>
                  <a:pt x="3415804" y="54000"/>
                </a:lnTo>
                <a:lnTo>
                  <a:pt x="3411560" y="32982"/>
                </a:lnTo>
                <a:lnTo>
                  <a:pt x="3399986" y="15817"/>
                </a:lnTo>
                <a:lnTo>
                  <a:pt x="3382822" y="4244"/>
                </a:lnTo>
                <a:lnTo>
                  <a:pt x="3361804" y="0"/>
                </a:lnTo>
                <a:close/>
              </a:path>
            </a:pathLst>
          </a:custGeom>
          <a:solidFill>
            <a:srgbClr val="ED2B2B">
              <a:alpha val="69999"/>
            </a:srgbClr>
          </a:solidFill>
        </p:spPr>
        <p:txBody>
          <a:bodyPr wrap="square" lIns="0" tIns="0" rIns="0" bIns="0" rtlCol="0"/>
          <a:lstStyle/>
          <a:p>
            <a:endParaRPr/>
          </a:p>
        </p:txBody>
      </p:sp>
      <p:sp>
        <p:nvSpPr>
          <p:cNvPr id="3" name="object 3"/>
          <p:cNvSpPr/>
          <p:nvPr/>
        </p:nvSpPr>
        <p:spPr>
          <a:xfrm>
            <a:off x="287999" y="5518803"/>
            <a:ext cx="3416300" cy="4885690"/>
          </a:xfrm>
          <a:custGeom>
            <a:avLst/>
            <a:gdLst/>
            <a:ahLst/>
            <a:cxnLst/>
            <a:rect l="l" t="t" r="r" b="b"/>
            <a:pathLst>
              <a:path w="3416300" h="4885690">
                <a:moveTo>
                  <a:pt x="3361804" y="0"/>
                </a:moveTo>
                <a:lnTo>
                  <a:pt x="54000" y="0"/>
                </a:lnTo>
                <a:lnTo>
                  <a:pt x="32982" y="4244"/>
                </a:lnTo>
                <a:lnTo>
                  <a:pt x="15817" y="15817"/>
                </a:lnTo>
                <a:lnTo>
                  <a:pt x="4244" y="32982"/>
                </a:lnTo>
                <a:lnTo>
                  <a:pt x="0" y="54000"/>
                </a:lnTo>
                <a:lnTo>
                  <a:pt x="0" y="4831194"/>
                </a:lnTo>
                <a:lnTo>
                  <a:pt x="4244" y="4852217"/>
                </a:lnTo>
                <a:lnTo>
                  <a:pt x="15817" y="4869381"/>
                </a:lnTo>
                <a:lnTo>
                  <a:pt x="32982" y="4880952"/>
                </a:lnTo>
                <a:lnTo>
                  <a:pt x="54000" y="4885194"/>
                </a:lnTo>
                <a:lnTo>
                  <a:pt x="3361804" y="4885194"/>
                </a:lnTo>
                <a:lnTo>
                  <a:pt x="3382822" y="4880952"/>
                </a:lnTo>
                <a:lnTo>
                  <a:pt x="3399986" y="4869381"/>
                </a:lnTo>
                <a:lnTo>
                  <a:pt x="3411560" y="4852217"/>
                </a:lnTo>
                <a:lnTo>
                  <a:pt x="3415804" y="4831194"/>
                </a:lnTo>
                <a:lnTo>
                  <a:pt x="3415804" y="54000"/>
                </a:lnTo>
                <a:lnTo>
                  <a:pt x="3411560" y="32982"/>
                </a:lnTo>
                <a:lnTo>
                  <a:pt x="3399986" y="15817"/>
                </a:lnTo>
                <a:lnTo>
                  <a:pt x="3382822" y="4244"/>
                </a:lnTo>
                <a:lnTo>
                  <a:pt x="3361804" y="0"/>
                </a:lnTo>
                <a:close/>
              </a:path>
            </a:pathLst>
          </a:custGeom>
          <a:solidFill>
            <a:srgbClr val="ED2B2B">
              <a:alpha val="69999"/>
            </a:srgbClr>
          </a:solidFill>
        </p:spPr>
        <p:txBody>
          <a:bodyPr wrap="square" lIns="0" tIns="0" rIns="0" bIns="0" rtlCol="0"/>
          <a:lstStyle/>
          <a:p>
            <a:endParaRPr/>
          </a:p>
        </p:txBody>
      </p:sp>
      <p:sp>
        <p:nvSpPr>
          <p:cNvPr id="4" name="object 4"/>
          <p:cNvSpPr/>
          <p:nvPr/>
        </p:nvSpPr>
        <p:spPr>
          <a:xfrm>
            <a:off x="3856198" y="288003"/>
            <a:ext cx="3416300" cy="4993640"/>
          </a:xfrm>
          <a:custGeom>
            <a:avLst/>
            <a:gdLst/>
            <a:ahLst/>
            <a:cxnLst/>
            <a:rect l="l" t="t" r="r" b="b"/>
            <a:pathLst>
              <a:path w="3416300" h="4993640">
                <a:moveTo>
                  <a:pt x="3361804" y="0"/>
                </a:moveTo>
                <a:lnTo>
                  <a:pt x="54000" y="0"/>
                </a:lnTo>
                <a:lnTo>
                  <a:pt x="32982" y="4244"/>
                </a:lnTo>
                <a:lnTo>
                  <a:pt x="15817" y="15817"/>
                </a:lnTo>
                <a:lnTo>
                  <a:pt x="4244" y="32982"/>
                </a:lnTo>
                <a:lnTo>
                  <a:pt x="0" y="54000"/>
                </a:lnTo>
                <a:lnTo>
                  <a:pt x="0" y="4939195"/>
                </a:lnTo>
                <a:lnTo>
                  <a:pt x="4244" y="4960218"/>
                </a:lnTo>
                <a:lnTo>
                  <a:pt x="15817" y="4977382"/>
                </a:lnTo>
                <a:lnTo>
                  <a:pt x="32982" y="4988953"/>
                </a:lnTo>
                <a:lnTo>
                  <a:pt x="54000" y="4993195"/>
                </a:lnTo>
                <a:lnTo>
                  <a:pt x="3361804" y="4993195"/>
                </a:lnTo>
                <a:lnTo>
                  <a:pt x="3382822" y="4988953"/>
                </a:lnTo>
                <a:lnTo>
                  <a:pt x="3399986" y="4977382"/>
                </a:lnTo>
                <a:lnTo>
                  <a:pt x="3411560" y="4960218"/>
                </a:lnTo>
                <a:lnTo>
                  <a:pt x="3415804" y="4939195"/>
                </a:lnTo>
                <a:lnTo>
                  <a:pt x="3415804" y="54000"/>
                </a:lnTo>
                <a:lnTo>
                  <a:pt x="3411560" y="32982"/>
                </a:lnTo>
                <a:lnTo>
                  <a:pt x="3399986" y="15817"/>
                </a:lnTo>
                <a:lnTo>
                  <a:pt x="3382822" y="4244"/>
                </a:lnTo>
                <a:lnTo>
                  <a:pt x="3361804" y="0"/>
                </a:lnTo>
                <a:close/>
              </a:path>
            </a:pathLst>
          </a:custGeom>
          <a:solidFill>
            <a:srgbClr val="ED2B2B">
              <a:alpha val="69999"/>
            </a:srgbClr>
          </a:solidFill>
        </p:spPr>
        <p:txBody>
          <a:bodyPr wrap="square" lIns="0" tIns="0" rIns="0" bIns="0" rtlCol="0"/>
          <a:lstStyle/>
          <a:p>
            <a:endParaRPr/>
          </a:p>
        </p:txBody>
      </p:sp>
      <p:sp>
        <p:nvSpPr>
          <p:cNvPr id="5" name="object 5"/>
          <p:cNvSpPr/>
          <p:nvPr/>
        </p:nvSpPr>
        <p:spPr>
          <a:xfrm>
            <a:off x="3856518" y="5519213"/>
            <a:ext cx="3416300" cy="4885690"/>
          </a:xfrm>
          <a:custGeom>
            <a:avLst/>
            <a:gdLst/>
            <a:ahLst/>
            <a:cxnLst/>
            <a:rect l="l" t="t" r="r" b="b"/>
            <a:pathLst>
              <a:path w="3416300" h="4885690">
                <a:moveTo>
                  <a:pt x="3361804" y="0"/>
                </a:moveTo>
                <a:lnTo>
                  <a:pt x="54000" y="0"/>
                </a:lnTo>
                <a:lnTo>
                  <a:pt x="32982" y="4244"/>
                </a:lnTo>
                <a:lnTo>
                  <a:pt x="15817" y="15817"/>
                </a:lnTo>
                <a:lnTo>
                  <a:pt x="4244" y="32982"/>
                </a:lnTo>
                <a:lnTo>
                  <a:pt x="0" y="54000"/>
                </a:lnTo>
                <a:lnTo>
                  <a:pt x="0" y="4831194"/>
                </a:lnTo>
                <a:lnTo>
                  <a:pt x="4244" y="4852217"/>
                </a:lnTo>
                <a:lnTo>
                  <a:pt x="15817" y="4869381"/>
                </a:lnTo>
                <a:lnTo>
                  <a:pt x="32982" y="4880952"/>
                </a:lnTo>
                <a:lnTo>
                  <a:pt x="54000" y="4885194"/>
                </a:lnTo>
                <a:lnTo>
                  <a:pt x="3361804" y="4885194"/>
                </a:lnTo>
                <a:lnTo>
                  <a:pt x="3382822" y="4880952"/>
                </a:lnTo>
                <a:lnTo>
                  <a:pt x="3399986" y="4869381"/>
                </a:lnTo>
                <a:lnTo>
                  <a:pt x="3411560" y="4852217"/>
                </a:lnTo>
                <a:lnTo>
                  <a:pt x="3415804" y="4831194"/>
                </a:lnTo>
                <a:lnTo>
                  <a:pt x="3415804" y="54000"/>
                </a:lnTo>
                <a:lnTo>
                  <a:pt x="3411560" y="32982"/>
                </a:lnTo>
                <a:lnTo>
                  <a:pt x="3399986" y="15817"/>
                </a:lnTo>
                <a:lnTo>
                  <a:pt x="3382822" y="4244"/>
                </a:lnTo>
                <a:lnTo>
                  <a:pt x="3361804" y="0"/>
                </a:lnTo>
                <a:close/>
              </a:path>
            </a:pathLst>
          </a:custGeom>
          <a:solidFill>
            <a:srgbClr val="ED2B2B">
              <a:alpha val="69999"/>
            </a:srgbClr>
          </a:solidFill>
        </p:spPr>
        <p:txBody>
          <a:bodyPr wrap="square" lIns="0" tIns="0" rIns="0" bIns="0" rtlCol="0"/>
          <a:lstStyle/>
          <a:p>
            <a:endParaRPr/>
          </a:p>
        </p:txBody>
      </p:sp>
      <p:sp>
        <p:nvSpPr>
          <p:cNvPr id="6" name="object 6"/>
          <p:cNvSpPr txBox="1"/>
          <p:nvPr/>
        </p:nvSpPr>
        <p:spPr>
          <a:xfrm>
            <a:off x="427469" y="365733"/>
            <a:ext cx="3067050" cy="992505"/>
          </a:xfrm>
          <a:prstGeom prst="rect">
            <a:avLst/>
          </a:prstGeom>
        </p:spPr>
        <p:txBody>
          <a:bodyPr vert="horz" wrap="square" lIns="0" tIns="12700" rIns="0" bIns="0" rtlCol="0">
            <a:spAutoFit/>
          </a:bodyPr>
          <a:lstStyle/>
          <a:p>
            <a:pPr marL="13970">
              <a:lnSpc>
                <a:spcPct val="100000"/>
              </a:lnSpc>
              <a:spcBef>
                <a:spcPts val="100"/>
              </a:spcBef>
            </a:pPr>
            <a:r>
              <a:rPr sz="1700" spc="-204" dirty="0">
                <a:solidFill>
                  <a:srgbClr val="FFFFFF"/>
                </a:solidFill>
                <a:latin typeface="Brandon Grotesque Bold" panose="020B0803020203060202" pitchFamily="34" charset="0"/>
                <a:cs typeface="Arial Black"/>
              </a:rPr>
              <a:t>LA</a:t>
            </a:r>
            <a:r>
              <a:rPr sz="1700" spc="-145" dirty="0">
                <a:solidFill>
                  <a:srgbClr val="FFFFFF"/>
                </a:solidFill>
                <a:latin typeface="Brandon Grotesque Bold" panose="020B0803020203060202" pitchFamily="34" charset="0"/>
                <a:cs typeface="Arial Black"/>
              </a:rPr>
              <a:t> </a:t>
            </a:r>
            <a:r>
              <a:rPr sz="1700" spc="-60" dirty="0">
                <a:solidFill>
                  <a:srgbClr val="FFFFFF"/>
                </a:solidFill>
                <a:latin typeface="Brandon Grotesque Bold" panose="020B0803020203060202" pitchFamily="34" charset="0"/>
                <a:cs typeface="Arial Black"/>
              </a:rPr>
              <a:t>MATINALE</a:t>
            </a:r>
            <a:endParaRPr sz="1700" dirty="0">
              <a:latin typeface="Brandon Grotesque Bold" panose="020B0803020203060202" pitchFamily="34" charset="0"/>
              <a:cs typeface="Arial Black"/>
            </a:endParaRPr>
          </a:p>
          <a:p>
            <a:pPr marL="12700" marR="5080">
              <a:lnSpc>
                <a:spcPct val="159100"/>
              </a:lnSpc>
              <a:spcBef>
                <a:spcPts val="1370"/>
              </a:spcBef>
            </a:pPr>
            <a:r>
              <a:rPr sz="1100" spc="-75" dirty="0">
                <a:solidFill>
                  <a:srgbClr val="FFFFFF"/>
                </a:solidFill>
                <a:latin typeface="Lucida Sans Unicode"/>
                <a:cs typeface="Lucida Sans Unicode"/>
              </a:rPr>
              <a:t>Trois</a:t>
            </a:r>
            <a:r>
              <a:rPr sz="1100" spc="-60" dirty="0">
                <a:solidFill>
                  <a:srgbClr val="FFFFFF"/>
                </a:solidFill>
                <a:latin typeface="Lucida Sans Unicode"/>
                <a:cs typeface="Lucida Sans Unicode"/>
              </a:rPr>
              <a:t> </a:t>
            </a:r>
            <a:r>
              <a:rPr sz="1100" spc="-40" dirty="0">
                <a:solidFill>
                  <a:srgbClr val="FFFFFF"/>
                </a:solidFill>
                <a:latin typeface="Lucida Sans Unicode"/>
                <a:cs typeface="Lucida Sans Unicode"/>
              </a:rPr>
              <a:t>nouveaux</a:t>
            </a:r>
            <a:r>
              <a:rPr sz="1100" spc="-55" dirty="0">
                <a:solidFill>
                  <a:srgbClr val="FFFFFF"/>
                </a:solidFill>
                <a:latin typeface="Lucida Sans Unicode"/>
                <a:cs typeface="Lucida Sans Unicode"/>
              </a:rPr>
              <a:t> </a:t>
            </a:r>
            <a:r>
              <a:rPr sz="1100" spc="-85" dirty="0">
                <a:solidFill>
                  <a:srgbClr val="FFFFFF"/>
                </a:solidFill>
                <a:latin typeface="Lucida Sans Unicode"/>
                <a:cs typeface="Lucida Sans Unicode"/>
              </a:rPr>
              <a:t>rendez-</a:t>
            </a:r>
            <a:r>
              <a:rPr sz="1100" spc="-40" dirty="0">
                <a:solidFill>
                  <a:srgbClr val="FFFFFF"/>
                </a:solidFill>
                <a:latin typeface="Lucida Sans Unicode"/>
                <a:cs typeface="Lucida Sans Unicode"/>
              </a:rPr>
              <a:t>vous</a:t>
            </a:r>
            <a:r>
              <a:rPr sz="1100" spc="-55" dirty="0">
                <a:solidFill>
                  <a:srgbClr val="FFFFFF"/>
                </a:solidFill>
                <a:latin typeface="Lucida Sans Unicode"/>
                <a:cs typeface="Lucida Sans Unicode"/>
              </a:rPr>
              <a:t> </a:t>
            </a:r>
            <a:r>
              <a:rPr sz="1100" spc="-30" dirty="0">
                <a:solidFill>
                  <a:srgbClr val="FFFFFF"/>
                </a:solidFill>
                <a:latin typeface="Lucida Sans Unicode"/>
                <a:cs typeface="Lucida Sans Unicode"/>
              </a:rPr>
              <a:t>viennent</a:t>
            </a:r>
            <a:r>
              <a:rPr sz="1100" spc="-55" dirty="0">
                <a:solidFill>
                  <a:srgbClr val="FFFFFF"/>
                </a:solidFill>
                <a:latin typeface="Lucida Sans Unicode"/>
                <a:cs typeface="Lucida Sans Unicode"/>
              </a:rPr>
              <a:t> </a:t>
            </a:r>
            <a:r>
              <a:rPr sz="1100" spc="-35" dirty="0">
                <a:solidFill>
                  <a:srgbClr val="FFFFFF"/>
                </a:solidFill>
                <a:latin typeface="Lucida Sans Unicode"/>
                <a:cs typeface="Lucida Sans Unicode"/>
              </a:rPr>
              <a:t>enrichir</a:t>
            </a:r>
            <a:r>
              <a:rPr sz="1100" spc="-55" dirty="0">
                <a:solidFill>
                  <a:srgbClr val="FFFFFF"/>
                </a:solidFill>
                <a:latin typeface="Lucida Sans Unicode"/>
                <a:cs typeface="Lucida Sans Unicode"/>
              </a:rPr>
              <a:t> </a:t>
            </a:r>
            <a:r>
              <a:rPr sz="1100" spc="-25" dirty="0">
                <a:solidFill>
                  <a:srgbClr val="FFFFFF"/>
                </a:solidFill>
                <a:latin typeface="Lucida Sans Unicode"/>
                <a:cs typeface="Lucida Sans Unicode"/>
              </a:rPr>
              <a:t>la </a:t>
            </a:r>
            <a:r>
              <a:rPr sz="1100" spc="-40" dirty="0">
                <a:solidFill>
                  <a:srgbClr val="FFFFFF"/>
                </a:solidFill>
                <a:latin typeface="Lucida Sans Unicode"/>
                <a:cs typeface="Lucida Sans Unicode"/>
              </a:rPr>
              <a:t>Matinale</a:t>
            </a:r>
            <a:r>
              <a:rPr sz="1100" spc="-114" dirty="0">
                <a:solidFill>
                  <a:srgbClr val="FFFFFF"/>
                </a:solidFill>
                <a:latin typeface="Lucida Sans Unicode"/>
                <a:cs typeface="Lucida Sans Unicode"/>
              </a:rPr>
              <a:t> </a:t>
            </a:r>
            <a:r>
              <a:rPr sz="1100" spc="-50" dirty="0">
                <a:solidFill>
                  <a:srgbClr val="FFFFFF"/>
                </a:solidFill>
                <a:latin typeface="Lucida Sans Unicode"/>
                <a:cs typeface="Lucida Sans Unicode"/>
              </a:rPr>
              <a:t>:</a:t>
            </a:r>
            <a:endParaRPr sz="1100" dirty="0">
              <a:latin typeface="Lucida Sans Unicode"/>
              <a:cs typeface="Lucida Sans Unicode"/>
            </a:endParaRPr>
          </a:p>
        </p:txBody>
      </p:sp>
      <p:sp>
        <p:nvSpPr>
          <p:cNvPr id="7" name="object 7"/>
          <p:cNvSpPr txBox="1"/>
          <p:nvPr/>
        </p:nvSpPr>
        <p:spPr>
          <a:xfrm>
            <a:off x="428978" y="5558128"/>
            <a:ext cx="2969895" cy="661035"/>
          </a:xfrm>
          <a:prstGeom prst="rect">
            <a:avLst/>
          </a:prstGeom>
        </p:spPr>
        <p:txBody>
          <a:bodyPr vert="horz" wrap="square" lIns="0" tIns="12700" rIns="0" bIns="0" rtlCol="0">
            <a:spAutoFit/>
          </a:bodyPr>
          <a:lstStyle/>
          <a:p>
            <a:pPr marL="12700" marR="5080">
              <a:lnSpc>
                <a:spcPct val="122600"/>
              </a:lnSpc>
              <a:spcBef>
                <a:spcPts val="100"/>
              </a:spcBef>
            </a:pPr>
            <a:r>
              <a:rPr sz="1700" spc="-150" dirty="0">
                <a:solidFill>
                  <a:srgbClr val="FFFFFF"/>
                </a:solidFill>
                <a:latin typeface="Brandon Grotesque Bold" panose="020B0803020203060202" pitchFamily="34" charset="0"/>
                <a:cs typeface="Arial Black"/>
              </a:rPr>
              <a:t>UN</a:t>
            </a:r>
            <a:r>
              <a:rPr sz="1700" spc="-130" dirty="0">
                <a:solidFill>
                  <a:srgbClr val="FFFFFF"/>
                </a:solidFill>
                <a:latin typeface="Brandon Grotesque Bold" panose="020B0803020203060202" pitchFamily="34" charset="0"/>
                <a:cs typeface="Arial Black"/>
              </a:rPr>
              <a:t> </a:t>
            </a:r>
            <a:r>
              <a:rPr sz="1700" spc="-155" dirty="0">
                <a:solidFill>
                  <a:srgbClr val="FFFFFF"/>
                </a:solidFill>
                <a:latin typeface="Brandon Grotesque Bold" panose="020B0803020203060202" pitchFamily="34" charset="0"/>
                <a:cs typeface="Arial Black"/>
              </a:rPr>
              <a:t>PROGRAMME</a:t>
            </a:r>
            <a:r>
              <a:rPr sz="1700" spc="-125" dirty="0">
                <a:solidFill>
                  <a:srgbClr val="FFFFFF"/>
                </a:solidFill>
                <a:latin typeface="Brandon Grotesque Bold" panose="020B0803020203060202" pitchFamily="34" charset="0"/>
                <a:cs typeface="Arial Black"/>
              </a:rPr>
              <a:t> </a:t>
            </a:r>
            <a:r>
              <a:rPr sz="1700" spc="-150" dirty="0">
                <a:solidFill>
                  <a:srgbClr val="FFFFFF"/>
                </a:solidFill>
                <a:latin typeface="Brandon Grotesque Bold" panose="020B0803020203060202" pitchFamily="34" charset="0"/>
                <a:cs typeface="Arial Black"/>
              </a:rPr>
              <a:t>CHRÉTIEN </a:t>
            </a:r>
            <a:r>
              <a:rPr sz="1700" spc="-280" dirty="0">
                <a:solidFill>
                  <a:srgbClr val="FFFFFF"/>
                </a:solidFill>
                <a:latin typeface="Brandon Grotesque Bold" panose="020B0803020203060202" pitchFamily="34" charset="0"/>
                <a:cs typeface="Arial Black"/>
              </a:rPr>
              <a:t>ET</a:t>
            </a:r>
            <a:r>
              <a:rPr sz="1700" spc="-130" dirty="0">
                <a:solidFill>
                  <a:srgbClr val="FFFFFF"/>
                </a:solidFill>
                <a:latin typeface="Brandon Grotesque Bold" panose="020B0803020203060202" pitchFamily="34" charset="0"/>
                <a:cs typeface="Arial Black"/>
              </a:rPr>
              <a:t> </a:t>
            </a:r>
            <a:r>
              <a:rPr sz="1700" spc="-135" dirty="0">
                <a:solidFill>
                  <a:srgbClr val="FFFFFF"/>
                </a:solidFill>
                <a:latin typeface="Brandon Grotesque Bold" panose="020B0803020203060202" pitchFamily="34" charset="0"/>
                <a:cs typeface="Arial Black"/>
              </a:rPr>
              <a:t>OECUMÉNIQUE</a:t>
            </a:r>
            <a:r>
              <a:rPr sz="1700" spc="-125" dirty="0">
                <a:solidFill>
                  <a:srgbClr val="FFFFFF"/>
                </a:solidFill>
                <a:latin typeface="Brandon Grotesque Bold" panose="020B0803020203060202" pitchFamily="34" charset="0"/>
                <a:cs typeface="Arial Black"/>
              </a:rPr>
              <a:t> </a:t>
            </a:r>
            <a:r>
              <a:rPr sz="1700" spc="-75" dirty="0">
                <a:solidFill>
                  <a:srgbClr val="FFFFFF"/>
                </a:solidFill>
                <a:latin typeface="Brandon Grotesque Bold" panose="020B0803020203060202" pitchFamily="34" charset="0"/>
                <a:cs typeface="Arial Black"/>
              </a:rPr>
              <a:t>ENRICHI</a:t>
            </a:r>
            <a:endParaRPr sz="1700" dirty="0">
              <a:latin typeface="Brandon Grotesque Bold" panose="020B0803020203060202" pitchFamily="34" charset="0"/>
              <a:cs typeface="Arial Black"/>
            </a:endParaRPr>
          </a:p>
        </p:txBody>
      </p:sp>
      <p:sp>
        <p:nvSpPr>
          <p:cNvPr id="8" name="object 8"/>
          <p:cNvSpPr txBox="1"/>
          <p:nvPr/>
        </p:nvSpPr>
        <p:spPr>
          <a:xfrm>
            <a:off x="4042496" y="307441"/>
            <a:ext cx="2972435" cy="661035"/>
          </a:xfrm>
          <a:prstGeom prst="rect">
            <a:avLst/>
          </a:prstGeom>
        </p:spPr>
        <p:txBody>
          <a:bodyPr vert="horz" wrap="square" lIns="0" tIns="12700" rIns="0" bIns="0" rtlCol="0">
            <a:spAutoFit/>
          </a:bodyPr>
          <a:lstStyle/>
          <a:p>
            <a:pPr marL="12700" marR="5080">
              <a:lnSpc>
                <a:spcPct val="122600"/>
              </a:lnSpc>
              <a:spcBef>
                <a:spcPts val="100"/>
              </a:spcBef>
            </a:pPr>
            <a:r>
              <a:rPr sz="1700" spc="-190" dirty="0">
                <a:solidFill>
                  <a:srgbClr val="FFFFFF"/>
                </a:solidFill>
                <a:latin typeface="Brandon Grotesque Bold" panose="020B0803020203060202" pitchFamily="34" charset="0"/>
                <a:cs typeface="Arial Black"/>
              </a:rPr>
              <a:t>DES</a:t>
            </a:r>
            <a:r>
              <a:rPr sz="1700" spc="-120" dirty="0">
                <a:solidFill>
                  <a:srgbClr val="FFFFFF"/>
                </a:solidFill>
                <a:latin typeface="Brandon Grotesque Bold" panose="020B0803020203060202" pitchFamily="34" charset="0"/>
                <a:cs typeface="Arial Black"/>
              </a:rPr>
              <a:t> </a:t>
            </a:r>
            <a:r>
              <a:rPr sz="1700" spc="-160" dirty="0">
                <a:solidFill>
                  <a:srgbClr val="FFFFFF"/>
                </a:solidFill>
                <a:latin typeface="Brandon Grotesque Bold" panose="020B0803020203060202" pitchFamily="34" charset="0"/>
                <a:cs typeface="Arial Black"/>
              </a:rPr>
              <a:t>RENDEZ-</a:t>
            </a:r>
            <a:r>
              <a:rPr sz="1700" spc="-180" dirty="0">
                <a:solidFill>
                  <a:srgbClr val="FFFFFF"/>
                </a:solidFill>
                <a:latin typeface="Brandon Grotesque Bold" panose="020B0803020203060202" pitchFamily="34" charset="0"/>
                <a:cs typeface="Arial Black"/>
              </a:rPr>
              <a:t>VOUS</a:t>
            </a:r>
            <a:r>
              <a:rPr sz="1700" spc="-120" dirty="0">
                <a:solidFill>
                  <a:srgbClr val="FFFFFF"/>
                </a:solidFill>
                <a:latin typeface="Brandon Grotesque Bold" panose="020B0803020203060202" pitchFamily="34" charset="0"/>
                <a:cs typeface="Arial Black"/>
              </a:rPr>
              <a:t> </a:t>
            </a:r>
            <a:r>
              <a:rPr sz="1700" spc="-215" dirty="0">
                <a:solidFill>
                  <a:srgbClr val="FFFFFF"/>
                </a:solidFill>
                <a:latin typeface="Brandon Grotesque Bold" panose="020B0803020203060202" pitchFamily="34" charset="0"/>
                <a:cs typeface="Arial Black"/>
              </a:rPr>
              <a:t>AVEC</a:t>
            </a:r>
            <a:r>
              <a:rPr sz="1700" spc="-120" dirty="0">
                <a:solidFill>
                  <a:srgbClr val="FFFFFF"/>
                </a:solidFill>
                <a:latin typeface="Brandon Grotesque Bold" panose="020B0803020203060202" pitchFamily="34" charset="0"/>
                <a:cs typeface="Arial Black"/>
              </a:rPr>
              <a:t> </a:t>
            </a:r>
            <a:r>
              <a:rPr sz="1700" spc="-55" dirty="0">
                <a:solidFill>
                  <a:srgbClr val="FFFFFF"/>
                </a:solidFill>
                <a:latin typeface="Brandon Grotesque Bold" panose="020B0803020203060202" pitchFamily="34" charset="0"/>
                <a:cs typeface="Arial Black"/>
              </a:rPr>
              <a:t>DE </a:t>
            </a:r>
            <a:r>
              <a:rPr sz="1700" spc="-180" dirty="0">
                <a:solidFill>
                  <a:srgbClr val="FFFFFF"/>
                </a:solidFill>
                <a:latin typeface="Brandon Grotesque Bold" panose="020B0803020203060202" pitchFamily="34" charset="0"/>
                <a:cs typeface="Arial Black"/>
              </a:rPr>
              <a:t>GRANDES</a:t>
            </a:r>
            <a:r>
              <a:rPr sz="1700" spc="-110" dirty="0">
                <a:solidFill>
                  <a:srgbClr val="FFFFFF"/>
                </a:solidFill>
                <a:latin typeface="Brandon Grotesque Bold" panose="020B0803020203060202" pitchFamily="34" charset="0"/>
                <a:cs typeface="Arial Black"/>
              </a:rPr>
              <a:t> PERSONNALITÉS</a:t>
            </a:r>
            <a:endParaRPr sz="1700" dirty="0">
              <a:latin typeface="Brandon Grotesque Bold" panose="020B0803020203060202" pitchFamily="34" charset="0"/>
              <a:cs typeface="Arial Black"/>
            </a:endParaRPr>
          </a:p>
        </p:txBody>
      </p:sp>
      <p:sp>
        <p:nvSpPr>
          <p:cNvPr id="9" name="object 9"/>
          <p:cNvSpPr txBox="1"/>
          <p:nvPr/>
        </p:nvSpPr>
        <p:spPr>
          <a:xfrm>
            <a:off x="4042496" y="5616853"/>
            <a:ext cx="2483485" cy="284480"/>
          </a:xfrm>
          <a:prstGeom prst="rect">
            <a:avLst/>
          </a:prstGeom>
        </p:spPr>
        <p:txBody>
          <a:bodyPr vert="horz" wrap="square" lIns="0" tIns="12700" rIns="0" bIns="0" rtlCol="0">
            <a:spAutoFit/>
          </a:bodyPr>
          <a:lstStyle/>
          <a:p>
            <a:pPr marL="12700">
              <a:lnSpc>
                <a:spcPct val="100000"/>
              </a:lnSpc>
              <a:spcBef>
                <a:spcPts val="100"/>
              </a:spcBef>
            </a:pPr>
            <a:r>
              <a:rPr sz="1700" spc="-195" dirty="0">
                <a:solidFill>
                  <a:srgbClr val="FFFFFF"/>
                </a:solidFill>
                <a:latin typeface="Brandon Grotesque Bold" panose="020B0803020203060202" pitchFamily="34" charset="0"/>
                <a:cs typeface="Arial Black"/>
              </a:rPr>
              <a:t>NOUVEAUTÉS</a:t>
            </a:r>
            <a:r>
              <a:rPr sz="1700" spc="-85" dirty="0">
                <a:solidFill>
                  <a:srgbClr val="FFFFFF"/>
                </a:solidFill>
                <a:latin typeface="Brandon Grotesque Bold" panose="020B0803020203060202" pitchFamily="34" charset="0"/>
                <a:cs typeface="Arial Black"/>
              </a:rPr>
              <a:t> </a:t>
            </a:r>
            <a:r>
              <a:rPr sz="1700" spc="-165" dirty="0">
                <a:solidFill>
                  <a:srgbClr val="FFFFFF"/>
                </a:solidFill>
                <a:latin typeface="Brandon Grotesque Bold" panose="020B0803020203060202" pitchFamily="34" charset="0"/>
                <a:cs typeface="Arial Black"/>
              </a:rPr>
              <a:t>LOCALES</a:t>
            </a:r>
            <a:endParaRPr sz="1700" dirty="0">
              <a:latin typeface="Brandon Grotesque Bold" panose="020B0803020203060202" pitchFamily="34" charset="0"/>
              <a:cs typeface="Arial Black"/>
            </a:endParaRPr>
          </a:p>
        </p:txBody>
      </p:sp>
      <p:sp>
        <p:nvSpPr>
          <p:cNvPr id="10" name="object 10"/>
          <p:cNvSpPr txBox="1"/>
          <p:nvPr/>
        </p:nvSpPr>
        <p:spPr>
          <a:xfrm>
            <a:off x="427469" y="1698307"/>
            <a:ext cx="3066415" cy="351378"/>
          </a:xfrm>
          <a:prstGeom prst="rect">
            <a:avLst/>
          </a:prstGeom>
        </p:spPr>
        <p:txBody>
          <a:bodyPr vert="horz" wrap="square" lIns="0" tIns="12700" rIns="0" bIns="0" rtlCol="0">
            <a:spAutoFit/>
          </a:bodyPr>
          <a:lstStyle/>
          <a:p>
            <a:pPr marL="12700">
              <a:lnSpc>
                <a:spcPct val="100000"/>
              </a:lnSpc>
              <a:spcBef>
                <a:spcPts val="100"/>
              </a:spcBef>
            </a:pPr>
            <a:r>
              <a:rPr sz="1100" spc="-114" dirty="0">
                <a:solidFill>
                  <a:srgbClr val="FFFFFF"/>
                </a:solidFill>
                <a:latin typeface="Arial Black"/>
                <a:cs typeface="Arial Black"/>
              </a:rPr>
              <a:t>6h35</a:t>
            </a:r>
            <a:r>
              <a:rPr sz="1100" spc="-195" dirty="0">
                <a:solidFill>
                  <a:srgbClr val="FFFFFF"/>
                </a:solidFill>
                <a:latin typeface="Arial Black"/>
                <a:cs typeface="Arial Black"/>
              </a:rPr>
              <a:t> </a:t>
            </a:r>
            <a:r>
              <a:rPr sz="1100" spc="-60" dirty="0">
                <a:solidFill>
                  <a:srgbClr val="FFFFFF"/>
                </a:solidFill>
                <a:latin typeface="Arial Black"/>
                <a:cs typeface="Arial Black"/>
              </a:rPr>
              <a:t>:</a:t>
            </a:r>
            <a:r>
              <a:rPr sz="1100" spc="-190" dirty="0">
                <a:solidFill>
                  <a:srgbClr val="FFFFFF"/>
                </a:solidFill>
                <a:latin typeface="Arial Black"/>
                <a:cs typeface="Arial Black"/>
              </a:rPr>
              <a:t> </a:t>
            </a:r>
            <a:r>
              <a:rPr sz="1100" spc="-120" dirty="0">
                <a:solidFill>
                  <a:srgbClr val="FFFFFF"/>
                </a:solidFill>
                <a:latin typeface="Arial Black"/>
                <a:cs typeface="Arial Black"/>
              </a:rPr>
              <a:t>L’Édito</a:t>
            </a:r>
            <a:r>
              <a:rPr sz="1100" spc="-190" dirty="0">
                <a:solidFill>
                  <a:srgbClr val="FFFFFF"/>
                </a:solidFill>
                <a:latin typeface="Arial Black"/>
                <a:cs typeface="Arial Black"/>
              </a:rPr>
              <a:t> </a:t>
            </a:r>
            <a:r>
              <a:rPr sz="1100" spc="-90" dirty="0">
                <a:solidFill>
                  <a:srgbClr val="FFFFFF"/>
                </a:solidFill>
                <a:latin typeface="Arial Black"/>
                <a:cs typeface="Arial Black"/>
              </a:rPr>
              <a:t>de</a:t>
            </a:r>
            <a:r>
              <a:rPr sz="1100" spc="-195" dirty="0">
                <a:solidFill>
                  <a:srgbClr val="FFFFFF"/>
                </a:solidFill>
                <a:latin typeface="Arial Black"/>
                <a:cs typeface="Arial Black"/>
              </a:rPr>
              <a:t> </a:t>
            </a:r>
            <a:r>
              <a:rPr sz="1100" spc="-95" dirty="0">
                <a:solidFill>
                  <a:srgbClr val="FFFFFF"/>
                </a:solidFill>
                <a:latin typeface="Arial Black"/>
                <a:cs typeface="Arial Black"/>
              </a:rPr>
              <a:t>Christophe</a:t>
            </a:r>
            <a:r>
              <a:rPr sz="1100" spc="-190" dirty="0">
                <a:solidFill>
                  <a:srgbClr val="FFFFFF"/>
                </a:solidFill>
                <a:latin typeface="Arial Black"/>
                <a:cs typeface="Arial Black"/>
              </a:rPr>
              <a:t> </a:t>
            </a:r>
            <a:r>
              <a:rPr sz="1100" spc="-85" dirty="0" err="1">
                <a:solidFill>
                  <a:srgbClr val="FFFFFF"/>
                </a:solidFill>
                <a:latin typeface="Arial Black"/>
                <a:cs typeface="Arial Black"/>
              </a:rPr>
              <a:t>Barbier</a:t>
            </a:r>
            <a:r>
              <a:rPr sz="1100" spc="-190" dirty="0">
                <a:solidFill>
                  <a:srgbClr val="FFFFFF"/>
                </a:solidFill>
                <a:latin typeface="Arial Black"/>
                <a:cs typeface="Arial Black"/>
              </a:rPr>
              <a:t> </a:t>
            </a:r>
            <a:r>
              <a:rPr lang="fr-FR" sz="1100" spc="-60" dirty="0">
                <a:solidFill>
                  <a:srgbClr val="FFFFFF"/>
                </a:solidFill>
                <a:latin typeface="Arial Black"/>
                <a:cs typeface="Arial Black"/>
              </a:rPr>
              <a:t>, </a:t>
            </a:r>
            <a:r>
              <a:rPr sz="1100" spc="-40" dirty="0" err="1">
                <a:solidFill>
                  <a:srgbClr val="FFFFFF"/>
                </a:solidFill>
                <a:latin typeface="Lucida Sans Unicode"/>
                <a:cs typeface="Lucida Sans Unicode"/>
              </a:rPr>
              <a:t>une</a:t>
            </a:r>
            <a:r>
              <a:rPr sz="1100" spc="-170" dirty="0">
                <a:solidFill>
                  <a:srgbClr val="FFFFFF"/>
                </a:solidFill>
                <a:latin typeface="Lucida Sans Unicode"/>
                <a:cs typeface="Lucida Sans Unicode"/>
              </a:rPr>
              <a:t> </a:t>
            </a:r>
            <a:r>
              <a:rPr sz="1100" spc="-10" dirty="0">
                <a:solidFill>
                  <a:srgbClr val="FFFFFF"/>
                </a:solidFill>
                <a:latin typeface="Lucida Sans Unicode"/>
                <a:cs typeface="Lucida Sans Unicode"/>
              </a:rPr>
              <a:t>lecture</a:t>
            </a:r>
            <a:r>
              <a:rPr lang="fr-FR" sz="1100" dirty="0">
                <a:latin typeface="Lucida Sans Unicode"/>
                <a:cs typeface="Lucida Sans Unicode"/>
              </a:rPr>
              <a:t> </a:t>
            </a:r>
            <a:r>
              <a:rPr sz="1100" spc="-30" dirty="0">
                <a:solidFill>
                  <a:srgbClr val="FFFFFF"/>
                </a:solidFill>
                <a:latin typeface="Lucida Sans Unicode"/>
                <a:cs typeface="Lucida Sans Unicode"/>
              </a:rPr>
              <a:t>de</a:t>
            </a:r>
            <a:r>
              <a:rPr sz="1100" spc="-135" dirty="0">
                <a:solidFill>
                  <a:srgbClr val="FFFFFF"/>
                </a:solidFill>
                <a:latin typeface="Lucida Sans Unicode"/>
                <a:cs typeface="Lucida Sans Unicode"/>
              </a:rPr>
              <a:t> </a:t>
            </a:r>
            <a:r>
              <a:rPr sz="1100" spc="-60" dirty="0">
                <a:solidFill>
                  <a:srgbClr val="FFFFFF"/>
                </a:solidFill>
                <a:latin typeface="Lucida Sans Unicode"/>
                <a:cs typeface="Lucida Sans Unicode"/>
              </a:rPr>
              <a:t>l’actualité</a:t>
            </a:r>
            <a:r>
              <a:rPr sz="1100" spc="-140" dirty="0">
                <a:solidFill>
                  <a:srgbClr val="FFFFFF"/>
                </a:solidFill>
                <a:latin typeface="Lucida Sans Unicode"/>
                <a:cs typeface="Lucida Sans Unicode"/>
              </a:rPr>
              <a:t> </a:t>
            </a:r>
            <a:r>
              <a:rPr sz="1100" spc="-30" dirty="0">
                <a:solidFill>
                  <a:srgbClr val="FFFFFF"/>
                </a:solidFill>
                <a:latin typeface="Lucida Sans Unicode"/>
                <a:cs typeface="Lucida Sans Unicode"/>
              </a:rPr>
              <a:t>et</a:t>
            </a:r>
            <a:r>
              <a:rPr sz="1100" spc="-135" dirty="0">
                <a:solidFill>
                  <a:srgbClr val="FFFFFF"/>
                </a:solidFill>
                <a:latin typeface="Lucida Sans Unicode"/>
                <a:cs typeface="Lucida Sans Unicode"/>
              </a:rPr>
              <a:t> </a:t>
            </a:r>
            <a:r>
              <a:rPr sz="1100" spc="-30" dirty="0">
                <a:solidFill>
                  <a:srgbClr val="FFFFFF"/>
                </a:solidFill>
                <a:latin typeface="Lucida Sans Unicode"/>
                <a:cs typeface="Lucida Sans Unicode"/>
              </a:rPr>
              <a:t>de</a:t>
            </a:r>
            <a:r>
              <a:rPr sz="1100" spc="-135" dirty="0">
                <a:solidFill>
                  <a:srgbClr val="FFFFFF"/>
                </a:solidFill>
                <a:latin typeface="Lucida Sans Unicode"/>
                <a:cs typeface="Lucida Sans Unicode"/>
              </a:rPr>
              <a:t> </a:t>
            </a:r>
            <a:r>
              <a:rPr sz="1100" spc="-45" dirty="0">
                <a:solidFill>
                  <a:srgbClr val="FFFFFF"/>
                </a:solidFill>
                <a:latin typeface="Lucida Sans Unicode"/>
                <a:cs typeface="Lucida Sans Unicode"/>
              </a:rPr>
              <a:t>la</a:t>
            </a:r>
            <a:r>
              <a:rPr sz="1100" spc="-135" dirty="0">
                <a:solidFill>
                  <a:srgbClr val="FFFFFF"/>
                </a:solidFill>
                <a:latin typeface="Lucida Sans Unicode"/>
                <a:cs typeface="Lucida Sans Unicode"/>
              </a:rPr>
              <a:t> </a:t>
            </a:r>
            <a:r>
              <a:rPr sz="1100" spc="-10" dirty="0">
                <a:solidFill>
                  <a:srgbClr val="FFFFFF"/>
                </a:solidFill>
                <a:latin typeface="Lucida Sans Unicode"/>
                <a:cs typeface="Lucida Sans Unicode"/>
              </a:rPr>
              <a:t>politique</a:t>
            </a:r>
            <a:endParaRPr sz="1100" dirty="0">
              <a:latin typeface="Lucida Sans Unicode"/>
              <a:cs typeface="Lucida Sans Unicode"/>
            </a:endParaRPr>
          </a:p>
        </p:txBody>
      </p:sp>
      <p:sp>
        <p:nvSpPr>
          <p:cNvPr id="11" name="object 11"/>
          <p:cNvSpPr txBox="1"/>
          <p:nvPr/>
        </p:nvSpPr>
        <p:spPr>
          <a:xfrm>
            <a:off x="427469" y="2498369"/>
            <a:ext cx="3066415" cy="726440"/>
          </a:xfrm>
          <a:prstGeom prst="rect">
            <a:avLst/>
          </a:prstGeom>
        </p:spPr>
        <p:txBody>
          <a:bodyPr vert="horz" wrap="square" lIns="0" tIns="12700" rIns="0" bIns="0" rtlCol="0">
            <a:spAutoFit/>
          </a:bodyPr>
          <a:lstStyle/>
          <a:p>
            <a:pPr marL="12700">
              <a:lnSpc>
                <a:spcPct val="100000"/>
              </a:lnSpc>
              <a:spcBef>
                <a:spcPts val="100"/>
              </a:spcBef>
            </a:pPr>
            <a:r>
              <a:rPr sz="1100" spc="-110" dirty="0">
                <a:solidFill>
                  <a:srgbClr val="FFFFFF"/>
                </a:solidFill>
                <a:latin typeface="Arial Black"/>
                <a:cs typeface="Arial Black"/>
              </a:rPr>
              <a:t>7h35</a:t>
            </a:r>
            <a:r>
              <a:rPr sz="1100" spc="-175" dirty="0">
                <a:solidFill>
                  <a:srgbClr val="FFFFFF"/>
                </a:solidFill>
                <a:latin typeface="Arial Black"/>
                <a:cs typeface="Arial Black"/>
              </a:rPr>
              <a:t> </a:t>
            </a:r>
            <a:r>
              <a:rPr sz="1100" spc="-60" dirty="0">
                <a:solidFill>
                  <a:srgbClr val="FFFFFF"/>
                </a:solidFill>
                <a:latin typeface="Arial Black"/>
                <a:cs typeface="Arial Black"/>
              </a:rPr>
              <a:t>:</a:t>
            </a:r>
            <a:r>
              <a:rPr sz="1100" spc="-170" dirty="0">
                <a:solidFill>
                  <a:srgbClr val="FFFFFF"/>
                </a:solidFill>
                <a:latin typeface="Arial Black"/>
                <a:cs typeface="Arial Black"/>
              </a:rPr>
              <a:t> </a:t>
            </a:r>
            <a:r>
              <a:rPr sz="1100" spc="-125" dirty="0">
                <a:solidFill>
                  <a:srgbClr val="FFFFFF"/>
                </a:solidFill>
                <a:latin typeface="Arial Black"/>
                <a:cs typeface="Arial Black"/>
              </a:rPr>
              <a:t>Le</a:t>
            </a:r>
            <a:r>
              <a:rPr sz="1100" spc="-175" dirty="0">
                <a:solidFill>
                  <a:srgbClr val="FFFFFF"/>
                </a:solidFill>
                <a:latin typeface="Arial Black"/>
                <a:cs typeface="Arial Black"/>
              </a:rPr>
              <a:t> </a:t>
            </a:r>
            <a:r>
              <a:rPr sz="1100" spc="-70" dirty="0">
                <a:solidFill>
                  <a:srgbClr val="FFFFFF"/>
                </a:solidFill>
                <a:latin typeface="Arial Black"/>
                <a:cs typeface="Arial Black"/>
              </a:rPr>
              <a:t>billet</a:t>
            </a:r>
            <a:r>
              <a:rPr sz="1100" spc="-170" dirty="0">
                <a:solidFill>
                  <a:srgbClr val="FFFFFF"/>
                </a:solidFill>
                <a:latin typeface="Arial Black"/>
                <a:cs typeface="Arial Black"/>
              </a:rPr>
              <a:t> </a:t>
            </a:r>
            <a:r>
              <a:rPr sz="1100" spc="-70" dirty="0">
                <a:solidFill>
                  <a:srgbClr val="FFFFFF"/>
                </a:solidFill>
                <a:latin typeface="Arial Black"/>
                <a:cs typeface="Arial Black"/>
              </a:rPr>
              <a:t>d’humour,</a:t>
            </a:r>
            <a:r>
              <a:rPr sz="1100" spc="-170" dirty="0">
                <a:solidFill>
                  <a:srgbClr val="FFFFFF"/>
                </a:solidFill>
                <a:latin typeface="Arial Black"/>
                <a:cs typeface="Arial Black"/>
              </a:rPr>
              <a:t> </a:t>
            </a:r>
            <a:r>
              <a:rPr sz="1100" spc="-35" dirty="0">
                <a:solidFill>
                  <a:srgbClr val="FFFFFF"/>
                </a:solidFill>
                <a:latin typeface="Lucida Sans Unicode"/>
                <a:cs typeface="Lucida Sans Unicode"/>
              </a:rPr>
              <a:t>porté</a:t>
            </a:r>
            <a:r>
              <a:rPr sz="1100" spc="-150" dirty="0">
                <a:solidFill>
                  <a:srgbClr val="FFFFFF"/>
                </a:solidFill>
                <a:latin typeface="Lucida Sans Unicode"/>
                <a:cs typeface="Lucida Sans Unicode"/>
              </a:rPr>
              <a:t> </a:t>
            </a:r>
            <a:r>
              <a:rPr sz="1100" spc="-45" dirty="0">
                <a:solidFill>
                  <a:srgbClr val="FFFFFF"/>
                </a:solidFill>
                <a:latin typeface="Lucida Sans Unicode"/>
                <a:cs typeface="Lucida Sans Unicode"/>
              </a:rPr>
              <a:t>chaque</a:t>
            </a:r>
            <a:r>
              <a:rPr sz="1100" spc="-150" dirty="0">
                <a:solidFill>
                  <a:srgbClr val="FFFFFF"/>
                </a:solidFill>
                <a:latin typeface="Lucida Sans Unicode"/>
                <a:cs typeface="Lucida Sans Unicode"/>
              </a:rPr>
              <a:t> </a:t>
            </a:r>
            <a:r>
              <a:rPr sz="1100" spc="-10" dirty="0">
                <a:solidFill>
                  <a:srgbClr val="FFFFFF"/>
                </a:solidFill>
                <a:latin typeface="Lucida Sans Unicode"/>
                <a:cs typeface="Lucida Sans Unicode"/>
              </a:rPr>
              <a:t>semaine</a:t>
            </a:r>
            <a:endParaRPr sz="1100" dirty="0">
              <a:latin typeface="Lucida Sans Unicode"/>
              <a:cs typeface="Lucida Sans Unicode"/>
            </a:endParaRPr>
          </a:p>
          <a:p>
            <a:pPr marL="12700" marR="5080">
              <a:lnSpc>
                <a:spcPct val="159100"/>
              </a:lnSpc>
            </a:pPr>
            <a:r>
              <a:rPr sz="1100" spc="-20" dirty="0">
                <a:solidFill>
                  <a:srgbClr val="FFFFFF"/>
                </a:solidFill>
                <a:latin typeface="Lucida Sans Unicode"/>
                <a:cs typeface="Lucida Sans Unicode"/>
              </a:rPr>
              <a:t>par</a:t>
            </a:r>
            <a:r>
              <a:rPr sz="1100" spc="-70" dirty="0">
                <a:solidFill>
                  <a:srgbClr val="FFFFFF"/>
                </a:solidFill>
                <a:latin typeface="Lucida Sans Unicode"/>
                <a:cs typeface="Lucida Sans Unicode"/>
              </a:rPr>
              <a:t> </a:t>
            </a:r>
            <a:r>
              <a:rPr sz="1100" spc="-40" dirty="0">
                <a:solidFill>
                  <a:srgbClr val="FFFFFF"/>
                </a:solidFill>
                <a:latin typeface="Lucida Sans Unicode"/>
                <a:cs typeface="Lucida Sans Unicode"/>
              </a:rPr>
              <a:t>cinq</a:t>
            </a:r>
            <a:r>
              <a:rPr sz="1100" spc="-70" dirty="0">
                <a:solidFill>
                  <a:srgbClr val="FFFFFF"/>
                </a:solidFill>
                <a:latin typeface="Lucida Sans Unicode"/>
                <a:cs typeface="Lucida Sans Unicode"/>
              </a:rPr>
              <a:t> </a:t>
            </a:r>
            <a:r>
              <a:rPr sz="1100" spc="-35" dirty="0">
                <a:solidFill>
                  <a:srgbClr val="FFFFFF"/>
                </a:solidFill>
                <a:latin typeface="Lucida Sans Unicode"/>
                <a:cs typeface="Lucida Sans Unicode"/>
              </a:rPr>
              <a:t>talents,</a:t>
            </a:r>
            <a:r>
              <a:rPr sz="1100" spc="-70" dirty="0">
                <a:solidFill>
                  <a:srgbClr val="FFFFFF"/>
                </a:solidFill>
                <a:latin typeface="Lucida Sans Unicode"/>
                <a:cs typeface="Lucida Sans Unicode"/>
              </a:rPr>
              <a:t> </a:t>
            </a:r>
            <a:r>
              <a:rPr sz="1100" spc="-25" dirty="0">
                <a:solidFill>
                  <a:srgbClr val="FFFFFF"/>
                </a:solidFill>
                <a:latin typeface="Lucida Sans Unicode"/>
                <a:cs typeface="Lucida Sans Unicode"/>
              </a:rPr>
              <a:t>pour</a:t>
            </a:r>
            <a:r>
              <a:rPr sz="1100" spc="-65" dirty="0">
                <a:solidFill>
                  <a:srgbClr val="FFFFFF"/>
                </a:solidFill>
                <a:latin typeface="Lucida Sans Unicode"/>
                <a:cs typeface="Lucida Sans Unicode"/>
              </a:rPr>
              <a:t> </a:t>
            </a:r>
            <a:r>
              <a:rPr sz="1100" spc="-30" dirty="0">
                <a:solidFill>
                  <a:srgbClr val="FFFFFF"/>
                </a:solidFill>
                <a:latin typeface="Lucida Sans Unicode"/>
                <a:cs typeface="Lucida Sans Unicode"/>
              </a:rPr>
              <a:t>poser</a:t>
            </a:r>
            <a:r>
              <a:rPr sz="1100" spc="-70" dirty="0">
                <a:solidFill>
                  <a:srgbClr val="FFFFFF"/>
                </a:solidFill>
                <a:latin typeface="Lucida Sans Unicode"/>
                <a:cs typeface="Lucida Sans Unicode"/>
              </a:rPr>
              <a:t> </a:t>
            </a:r>
            <a:r>
              <a:rPr sz="1100" spc="-30" dirty="0">
                <a:solidFill>
                  <a:srgbClr val="FFFFFF"/>
                </a:solidFill>
                <a:latin typeface="Lucida Sans Unicode"/>
                <a:cs typeface="Lucida Sans Unicode"/>
              </a:rPr>
              <a:t>un</a:t>
            </a:r>
            <a:r>
              <a:rPr sz="1100" spc="-70" dirty="0">
                <a:solidFill>
                  <a:srgbClr val="FFFFFF"/>
                </a:solidFill>
                <a:latin typeface="Lucida Sans Unicode"/>
                <a:cs typeface="Lucida Sans Unicode"/>
              </a:rPr>
              <a:t> </a:t>
            </a:r>
            <a:r>
              <a:rPr sz="1100" spc="-35" dirty="0">
                <a:solidFill>
                  <a:srgbClr val="FFFFFF"/>
                </a:solidFill>
                <a:latin typeface="Lucida Sans Unicode"/>
                <a:cs typeface="Lucida Sans Unicode"/>
              </a:rPr>
              <a:t>regard</a:t>
            </a:r>
            <a:r>
              <a:rPr sz="1100" spc="-70" dirty="0">
                <a:solidFill>
                  <a:srgbClr val="FFFFFF"/>
                </a:solidFill>
                <a:latin typeface="Lucida Sans Unicode"/>
                <a:cs typeface="Lucida Sans Unicode"/>
              </a:rPr>
              <a:t> </a:t>
            </a:r>
            <a:r>
              <a:rPr sz="1100" spc="-30" dirty="0">
                <a:solidFill>
                  <a:srgbClr val="FFFFFF"/>
                </a:solidFill>
                <a:latin typeface="Lucida Sans Unicode"/>
                <a:cs typeface="Lucida Sans Unicode"/>
              </a:rPr>
              <a:t>décalé</a:t>
            </a:r>
            <a:r>
              <a:rPr sz="1100" spc="-65" dirty="0">
                <a:solidFill>
                  <a:srgbClr val="FFFFFF"/>
                </a:solidFill>
                <a:latin typeface="Lucida Sans Unicode"/>
                <a:cs typeface="Lucida Sans Unicode"/>
              </a:rPr>
              <a:t> </a:t>
            </a:r>
            <a:r>
              <a:rPr sz="1100" spc="-25" dirty="0">
                <a:solidFill>
                  <a:srgbClr val="FFFFFF"/>
                </a:solidFill>
                <a:latin typeface="Lucida Sans Unicode"/>
                <a:cs typeface="Lucida Sans Unicode"/>
              </a:rPr>
              <a:t>et </a:t>
            </a:r>
            <a:r>
              <a:rPr sz="1100" spc="-60" dirty="0">
                <a:solidFill>
                  <a:srgbClr val="FFFFFF"/>
                </a:solidFill>
                <a:latin typeface="Lucida Sans Unicode"/>
                <a:cs typeface="Lucida Sans Unicode"/>
              </a:rPr>
              <a:t>souriant</a:t>
            </a:r>
            <a:r>
              <a:rPr sz="1100" spc="-170" dirty="0">
                <a:solidFill>
                  <a:srgbClr val="FFFFFF"/>
                </a:solidFill>
                <a:latin typeface="Lucida Sans Unicode"/>
                <a:cs typeface="Lucida Sans Unicode"/>
              </a:rPr>
              <a:t> </a:t>
            </a:r>
            <a:r>
              <a:rPr sz="1100" spc="-55" dirty="0">
                <a:solidFill>
                  <a:srgbClr val="FFFFFF"/>
                </a:solidFill>
                <a:latin typeface="Lucida Sans Unicode"/>
                <a:cs typeface="Lucida Sans Unicode"/>
              </a:rPr>
              <a:t>sur</a:t>
            </a:r>
            <a:r>
              <a:rPr sz="1100" spc="-165" dirty="0">
                <a:solidFill>
                  <a:srgbClr val="FFFFFF"/>
                </a:solidFill>
                <a:latin typeface="Lucida Sans Unicode"/>
                <a:cs typeface="Lucida Sans Unicode"/>
              </a:rPr>
              <a:t> </a:t>
            </a:r>
            <a:r>
              <a:rPr sz="1100" spc="-75" dirty="0">
                <a:solidFill>
                  <a:srgbClr val="FFFFFF"/>
                </a:solidFill>
                <a:latin typeface="Lucida Sans Unicode"/>
                <a:cs typeface="Lucida Sans Unicode"/>
              </a:rPr>
              <a:t>l’actualité</a:t>
            </a:r>
            <a:r>
              <a:rPr sz="1100" spc="-170" dirty="0">
                <a:solidFill>
                  <a:srgbClr val="FFFFFF"/>
                </a:solidFill>
                <a:latin typeface="Lucida Sans Unicode"/>
                <a:cs typeface="Lucida Sans Unicode"/>
              </a:rPr>
              <a:t> </a:t>
            </a:r>
            <a:r>
              <a:rPr sz="1100" spc="-35" dirty="0">
                <a:solidFill>
                  <a:srgbClr val="FFFFFF"/>
                </a:solidFill>
                <a:latin typeface="Lucida Sans Unicode"/>
                <a:cs typeface="Lucida Sans Unicode"/>
              </a:rPr>
              <a:t>et</a:t>
            </a:r>
            <a:r>
              <a:rPr sz="1100" spc="-165" dirty="0">
                <a:solidFill>
                  <a:srgbClr val="FFFFFF"/>
                </a:solidFill>
                <a:latin typeface="Lucida Sans Unicode"/>
                <a:cs typeface="Lucida Sans Unicode"/>
              </a:rPr>
              <a:t> </a:t>
            </a:r>
            <a:r>
              <a:rPr sz="1100" spc="-60" dirty="0">
                <a:solidFill>
                  <a:srgbClr val="FFFFFF"/>
                </a:solidFill>
                <a:latin typeface="Lucida Sans Unicode"/>
                <a:cs typeface="Lucida Sans Unicode"/>
              </a:rPr>
              <a:t>introduire</a:t>
            </a:r>
            <a:r>
              <a:rPr sz="1100" spc="-165" dirty="0">
                <a:solidFill>
                  <a:srgbClr val="FFFFFF"/>
                </a:solidFill>
                <a:latin typeface="Lucida Sans Unicode"/>
                <a:cs typeface="Lucida Sans Unicode"/>
              </a:rPr>
              <a:t> </a:t>
            </a:r>
            <a:r>
              <a:rPr sz="1100" spc="-75" dirty="0">
                <a:solidFill>
                  <a:srgbClr val="FFFFFF"/>
                </a:solidFill>
                <a:latin typeface="Lucida Sans Unicode"/>
                <a:cs typeface="Lucida Sans Unicode"/>
              </a:rPr>
              <a:t>l’invité</a:t>
            </a:r>
            <a:r>
              <a:rPr sz="1100" spc="-170" dirty="0">
                <a:solidFill>
                  <a:srgbClr val="FFFFFF"/>
                </a:solidFill>
                <a:latin typeface="Lucida Sans Unicode"/>
                <a:cs typeface="Lucida Sans Unicode"/>
              </a:rPr>
              <a:t> </a:t>
            </a:r>
            <a:r>
              <a:rPr sz="1100" spc="-45" dirty="0">
                <a:solidFill>
                  <a:srgbClr val="FFFFFF"/>
                </a:solidFill>
                <a:latin typeface="Lucida Sans Unicode"/>
                <a:cs typeface="Lucida Sans Unicode"/>
              </a:rPr>
              <a:t>politique</a:t>
            </a:r>
            <a:endParaRPr sz="1100" dirty="0">
              <a:latin typeface="Lucida Sans Unicode"/>
              <a:cs typeface="Lucida Sans Unicode"/>
            </a:endParaRPr>
          </a:p>
        </p:txBody>
      </p:sp>
      <p:sp>
        <p:nvSpPr>
          <p:cNvPr id="12" name="object 12"/>
          <p:cNvSpPr txBox="1"/>
          <p:nvPr/>
        </p:nvSpPr>
        <p:spPr>
          <a:xfrm>
            <a:off x="427469" y="3565118"/>
            <a:ext cx="3067050" cy="993140"/>
          </a:xfrm>
          <a:prstGeom prst="rect">
            <a:avLst/>
          </a:prstGeom>
        </p:spPr>
        <p:txBody>
          <a:bodyPr vert="horz" wrap="square" lIns="0" tIns="12700" rIns="0" bIns="0" rtlCol="0">
            <a:spAutoFit/>
          </a:bodyPr>
          <a:lstStyle/>
          <a:p>
            <a:pPr marL="12700" algn="just">
              <a:lnSpc>
                <a:spcPct val="100000"/>
              </a:lnSpc>
              <a:spcBef>
                <a:spcPts val="100"/>
              </a:spcBef>
            </a:pPr>
            <a:r>
              <a:rPr sz="1100" spc="-25" dirty="0">
                <a:solidFill>
                  <a:srgbClr val="FFFFFF"/>
                </a:solidFill>
                <a:latin typeface="Arial Black"/>
                <a:cs typeface="Arial Black"/>
              </a:rPr>
              <a:t>7h38</a:t>
            </a:r>
            <a:r>
              <a:rPr sz="1100" spc="-30" dirty="0">
                <a:solidFill>
                  <a:srgbClr val="FFFFFF"/>
                </a:solidFill>
                <a:latin typeface="Arial Black"/>
                <a:cs typeface="Arial Black"/>
              </a:rPr>
              <a:t> </a:t>
            </a:r>
            <a:r>
              <a:rPr sz="1100" dirty="0">
                <a:solidFill>
                  <a:srgbClr val="FFFFFF"/>
                </a:solidFill>
                <a:latin typeface="Arial Black"/>
                <a:cs typeface="Arial Black"/>
              </a:rPr>
              <a:t>:</a:t>
            </a:r>
            <a:r>
              <a:rPr sz="1100" spc="-30" dirty="0">
                <a:solidFill>
                  <a:srgbClr val="FFFFFF"/>
                </a:solidFill>
                <a:latin typeface="Arial Black"/>
                <a:cs typeface="Arial Black"/>
              </a:rPr>
              <a:t> </a:t>
            </a:r>
            <a:r>
              <a:rPr sz="1100" spc="-20" dirty="0">
                <a:solidFill>
                  <a:srgbClr val="FFFFFF"/>
                </a:solidFill>
                <a:latin typeface="Arial Black"/>
                <a:cs typeface="Arial Black"/>
              </a:rPr>
              <a:t>L’invité</a:t>
            </a:r>
            <a:r>
              <a:rPr sz="1100" spc="-25" dirty="0">
                <a:solidFill>
                  <a:srgbClr val="FFFFFF"/>
                </a:solidFill>
                <a:latin typeface="Arial Black"/>
                <a:cs typeface="Arial Black"/>
              </a:rPr>
              <a:t> </a:t>
            </a:r>
            <a:r>
              <a:rPr sz="1100" dirty="0">
                <a:solidFill>
                  <a:srgbClr val="FFFFFF"/>
                </a:solidFill>
                <a:latin typeface="Arial Black"/>
                <a:cs typeface="Arial Black"/>
              </a:rPr>
              <a:t>politique</a:t>
            </a:r>
            <a:r>
              <a:rPr sz="1100" spc="-30" dirty="0">
                <a:solidFill>
                  <a:srgbClr val="FFFFFF"/>
                </a:solidFill>
                <a:latin typeface="Arial Black"/>
                <a:cs typeface="Arial Black"/>
              </a:rPr>
              <a:t> </a:t>
            </a:r>
            <a:r>
              <a:rPr sz="1100" dirty="0">
                <a:solidFill>
                  <a:srgbClr val="FFFFFF"/>
                </a:solidFill>
                <a:latin typeface="Arial Black"/>
                <a:cs typeface="Arial Black"/>
              </a:rPr>
              <a:t>de</a:t>
            </a:r>
            <a:r>
              <a:rPr sz="1100" spc="-25" dirty="0">
                <a:solidFill>
                  <a:srgbClr val="FFFFFF"/>
                </a:solidFill>
                <a:latin typeface="Arial Black"/>
                <a:cs typeface="Arial Black"/>
              </a:rPr>
              <a:t> </a:t>
            </a:r>
            <a:r>
              <a:rPr sz="1100" dirty="0">
                <a:solidFill>
                  <a:srgbClr val="FFFFFF"/>
                </a:solidFill>
                <a:latin typeface="Arial Black"/>
                <a:cs typeface="Arial Black"/>
              </a:rPr>
              <a:t>Nathanaël</a:t>
            </a:r>
            <a:r>
              <a:rPr sz="1100" spc="-30" dirty="0">
                <a:solidFill>
                  <a:srgbClr val="FFFFFF"/>
                </a:solidFill>
                <a:latin typeface="Arial Black"/>
                <a:cs typeface="Arial Black"/>
              </a:rPr>
              <a:t> </a:t>
            </a:r>
            <a:r>
              <a:rPr sz="1100" spc="-25" dirty="0">
                <a:solidFill>
                  <a:srgbClr val="FFFFFF"/>
                </a:solidFill>
                <a:latin typeface="Arial Black"/>
                <a:cs typeface="Arial Black"/>
              </a:rPr>
              <a:t>de</a:t>
            </a:r>
            <a:endParaRPr sz="1100" dirty="0">
              <a:latin typeface="Arial Black"/>
              <a:cs typeface="Arial Black"/>
            </a:endParaRPr>
          </a:p>
          <a:p>
            <a:pPr marL="12700" marR="5080" indent="-635" algn="just">
              <a:lnSpc>
                <a:spcPct val="159100"/>
              </a:lnSpc>
            </a:pPr>
            <a:r>
              <a:rPr sz="1100" spc="-120" dirty="0">
                <a:solidFill>
                  <a:srgbClr val="FFFFFF"/>
                </a:solidFill>
                <a:latin typeface="Arial Black"/>
                <a:cs typeface="Arial Black"/>
              </a:rPr>
              <a:t>Rincquesen,</a:t>
            </a:r>
            <a:r>
              <a:rPr sz="1100" spc="25" dirty="0">
                <a:solidFill>
                  <a:srgbClr val="FFFFFF"/>
                </a:solidFill>
                <a:latin typeface="Arial Black"/>
                <a:cs typeface="Arial Black"/>
              </a:rPr>
              <a:t> </a:t>
            </a:r>
            <a:r>
              <a:rPr sz="1100" spc="-80" dirty="0">
                <a:solidFill>
                  <a:srgbClr val="FFFFFF"/>
                </a:solidFill>
                <a:latin typeface="Lucida Sans Unicode"/>
                <a:cs typeface="Lucida Sans Unicode"/>
              </a:rPr>
              <a:t>pour</a:t>
            </a:r>
            <a:r>
              <a:rPr sz="1100" dirty="0">
                <a:solidFill>
                  <a:srgbClr val="FFFFFF"/>
                </a:solidFill>
                <a:latin typeface="Lucida Sans Unicode"/>
                <a:cs typeface="Lucida Sans Unicode"/>
              </a:rPr>
              <a:t> </a:t>
            </a:r>
            <a:r>
              <a:rPr sz="1100" spc="-50" dirty="0">
                <a:solidFill>
                  <a:srgbClr val="FFFFFF"/>
                </a:solidFill>
                <a:latin typeface="Lucida Sans Unicode"/>
                <a:cs typeface="Lucida Sans Unicode"/>
              </a:rPr>
              <a:t>décrypter</a:t>
            </a:r>
            <a:r>
              <a:rPr sz="1100" spc="35" dirty="0">
                <a:solidFill>
                  <a:srgbClr val="FFFFFF"/>
                </a:solidFill>
                <a:latin typeface="Lucida Sans Unicode"/>
                <a:cs typeface="Lucida Sans Unicode"/>
              </a:rPr>
              <a:t> </a:t>
            </a:r>
            <a:r>
              <a:rPr sz="1100" spc="-120" dirty="0">
                <a:solidFill>
                  <a:srgbClr val="FFFFFF"/>
                </a:solidFill>
                <a:latin typeface="Lucida Sans Unicode"/>
                <a:cs typeface="Lucida Sans Unicode"/>
              </a:rPr>
              <a:t>les</a:t>
            </a:r>
            <a:r>
              <a:rPr sz="1100" spc="30" dirty="0">
                <a:solidFill>
                  <a:srgbClr val="FFFFFF"/>
                </a:solidFill>
                <a:latin typeface="Lucida Sans Unicode"/>
                <a:cs typeface="Lucida Sans Unicode"/>
              </a:rPr>
              <a:t> </a:t>
            </a:r>
            <a:r>
              <a:rPr sz="1100" spc="-90" dirty="0">
                <a:solidFill>
                  <a:srgbClr val="FFFFFF"/>
                </a:solidFill>
                <a:latin typeface="Lucida Sans Unicode"/>
                <a:cs typeface="Lucida Sans Unicode"/>
              </a:rPr>
              <a:t>enjeux</a:t>
            </a:r>
            <a:r>
              <a:rPr sz="1100" spc="30" dirty="0">
                <a:solidFill>
                  <a:srgbClr val="FFFFFF"/>
                </a:solidFill>
                <a:latin typeface="Lucida Sans Unicode"/>
                <a:cs typeface="Lucida Sans Unicode"/>
              </a:rPr>
              <a:t> </a:t>
            </a:r>
            <a:r>
              <a:rPr sz="1100" spc="-40" dirty="0">
                <a:solidFill>
                  <a:srgbClr val="FFFFFF"/>
                </a:solidFill>
                <a:latin typeface="Lucida Sans Unicode"/>
                <a:cs typeface="Lucida Sans Unicode"/>
              </a:rPr>
              <a:t>politiques du</a:t>
            </a:r>
            <a:r>
              <a:rPr sz="1100" spc="-45" dirty="0">
                <a:solidFill>
                  <a:srgbClr val="FFFFFF"/>
                </a:solidFill>
                <a:latin typeface="Lucida Sans Unicode"/>
                <a:cs typeface="Lucida Sans Unicode"/>
              </a:rPr>
              <a:t> </a:t>
            </a:r>
            <a:r>
              <a:rPr sz="1100" spc="-25" dirty="0">
                <a:solidFill>
                  <a:srgbClr val="FFFFFF"/>
                </a:solidFill>
                <a:latin typeface="Lucida Sans Unicode"/>
                <a:cs typeface="Lucida Sans Unicode"/>
              </a:rPr>
              <a:t>moment</a:t>
            </a:r>
            <a:r>
              <a:rPr sz="1100" spc="-30" dirty="0">
                <a:solidFill>
                  <a:srgbClr val="FFFFFF"/>
                </a:solidFill>
                <a:latin typeface="Lucida Sans Unicode"/>
                <a:cs typeface="Lucida Sans Unicode"/>
              </a:rPr>
              <a:t> </a:t>
            </a:r>
            <a:r>
              <a:rPr sz="1100" spc="-35" dirty="0">
                <a:solidFill>
                  <a:srgbClr val="FFFFFF"/>
                </a:solidFill>
                <a:latin typeface="Lucida Sans Unicode"/>
                <a:cs typeface="Lucida Sans Unicode"/>
              </a:rPr>
              <a:t>et</a:t>
            </a:r>
            <a:r>
              <a:rPr sz="1100" spc="-30" dirty="0">
                <a:solidFill>
                  <a:srgbClr val="FFFFFF"/>
                </a:solidFill>
                <a:latin typeface="Lucida Sans Unicode"/>
                <a:cs typeface="Lucida Sans Unicode"/>
              </a:rPr>
              <a:t> </a:t>
            </a:r>
            <a:r>
              <a:rPr sz="1100" spc="-25" dirty="0">
                <a:solidFill>
                  <a:srgbClr val="FFFFFF"/>
                </a:solidFill>
                <a:latin typeface="Lucida Sans Unicode"/>
                <a:cs typeface="Lucida Sans Unicode"/>
              </a:rPr>
              <a:t>donner</a:t>
            </a:r>
            <a:r>
              <a:rPr sz="1100" spc="-30" dirty="0">
                <a:solidFill>
                  <a:srgbClr val="FFFFFF"/>
                </a:solidFill>
                <a:latin typeface="Lucida Sans Unicode"/>
                <a:cs typeface="Lucida Sans Unicode"/>
              </a:rPr>
              <a:t> </a:t>
            </a:r>
            <a:r>
              <a:rPr sz="1100" spc="-75" dirty="0">
                <a:solidFill>
                  <a:srgbClr val="FFFFFF"/>
                </a:solidFill>
                <a:latin typeface="Lucida Sans Unicode"/>
                <a:cs typeface="Lucida Sans Unicode"/>
              </a:rPr>
              <a:t>aux</a:t>
            </a:r>
            <a:r>
              <a:rPr sz="1100" spc="-10" dirty="0">
                <a:solidFill>
                  <a:srgbClr val="FFFFFF"/>
                </a:solidFill>
                <a:latin typeface="Lucida Sans Unicode"/>
                <a:cs typeface="Lucida Sans Unicode"/>
              </a:rPr>
              <a:t> </a:t>
            </a:r>
            <a:r>
              <a:rPr sz="1100" spc="-30" dirty="0">
                <a:solidFill>
                  <a:srgbClr val="FFFFFF"/>
                </a:solidFill>
                <a:latin typeface="Lucida Sans Unicode"/>
                <a:cs typeface="Lucida Sans Unicode"/>
              </a:rPr>
              <a:t>auditeurs </a:t>
            </a:r>
            <a:r>
              <a:rPr sz="1100" spc="-45" dirty="0">
                <a:solidFill>
                  <a:srgbClr val="FFFFFF"/>
                </a:solidFill>
                <a:latin typeface="Lucida Sans Unicode"/>
                <a:cs typeface="Lucida Sans Unicode"/>
              </a:rPr>
              <a:t>les</a:t>
            </a:r>
            <a:r>
              <a:rPr sz="1100" spc="-30" dirty="0">
                <a:solidFill>
                  <a:srgbClr val="FFFFFF"/>
                </a:solidFill>
                <a:latin typeface="Lucida Sans Unicode"/>
                <a:cs typeface="Lucida Sans Unicode"/>
              </a:rPr>
              <a:t> </a:t>
            </a:r>
            <a:r>
              <a:rPr sz="1100" spc="-50" dirty="0">
                <a:solidFill>
                  <a:srgbClr val="FFFFFF"/>
                </a:solidFill>
                <a:latin typeface="Lucida Sans Unicode"/>
                <a:cs typeface="Lucida Sans Unicode"/>
              </a:rPr>
              <a:t>clés</a:t>
            </a:r>
            <a:r>
              <a:rPr sz="1100" spc="-25" dirty="0">
                <a:solidFill>
                  <a:srgbClr val="FFFFFF"/>
                </a:solidFill>
                <a:latin typeface="Lucida Sans Unicode"/>
                <a:cs typeface="Lucida Sans Unicode"/>
              </a:rPr>
              <a:t> de </a:t>
            </a:r>
            <a:r>
              <a:rPr sz="1100" spc="-50" dirty="0">
                <a:solidFill>
                  <a:srgbClr val="FFFFFF"/>
                </a:solidFill>
                <a:latin typeface="Lucida Sans Unicode"/>
                <a:cs typeface="Lucida Sans Unicode"/>
              </a:rPr>
              <a:t>compréhension</a:t>
            </a:r>
            <a:r>
              <a:rPr sz="1100" spc="-100" dirty="0">
                <a:solidFill>
                  <a:srgbClr val="FFFFFF"/>
                </a:solidFill>
                <a:latin typeface="Lucida Sans Unicode"/>
                <a:cs typeface="Lucida Sans Unicode"/>
              </a:rPr>
              <a:t> </a:t>
            </a:r>
            <a:r>
              <a:rPr sz="1100" spc="-25" dirty="0">
                <a:solidFill>
                  <a:srgbClr val="FFFFFF"/>
                </a:solidFill>
                <a:latin typeface="Lucida Sans Unicode"/>
                <a:cs typeface="Lucida Sans Unicode"/>
              </a:rPr>
              <a:t>de</a:t>
            </a:r>
            <a:r>
              <a:rPr sz="1100" spc="-100" dirty="0">
                <a:solidFill>
                  <a:srgbClr val="FFFFFF"/>
                </a:solidFill>
                <a:latin typeface="Lucida Sans Unicode"/>
                <a:cs typeface="Lucida Sans Unicode"/>
              </a:rPr>
              <a:t> </a:t>
            </a:r>
            <a:r>
              <a:rPr sz="1100" spc="-10" dirty="0">
                <a:solidFill>
                  <a:srgbClr val="FFFFFF"/>
                </a:solidFill>
                <a:latin typeface="Lucida Sans Unicode"/>
                <a:cs typeface="Lucida Sans Unicode"/>
              </a:rPr>
              <a:t>l’actualité.</a:t>
            </a:r>
            <a:endParaRPr sz="1100" dirty="0">
              <a:latin typeface="Lucida Sans Unicode"/>
              <a:cs typeface="Lucida Sans Unicode"/>
            </a:endParaRPr>
          </a:p>
        </p:txBody>
      </p:sp>
      <p:sp>
        <p:nvSpPr>
          <p:cNvPr id="13" name="object 13"/>
          <p:cNvSpPr txBox="1"/>
          <p:nvPr/>
        </p:nvSpPr>
        <p:spPr>
          <a:xfrm>
            <a:off x="427608" y="4898555"/>
            <a:ext cx="2268220" cy="193040"/>
          </a:xfrm>
          <a:prstGeom prst="rect">
            <a:avLst/>
          </a:prstGeom>
        </p:spPr>
        <p:txBody>
          <a:bodyPr vert="horz" wrap="square" lIns="0" tIns="12700" rIns="0" bIns="0" rtlCol="0">
            <a:spAutoFit/>
          </a:bodyPr>
          <a:lstStyle/>
          <a:p>
            <a:pPr marL="12700">
              <a:lnSpc>
                <a:spcPct val="100000"/>
              </a:lnSpc>
              <a:spcBef>
                <a:spcPts val="100"/>
              </a:spcBef>
            </a:pPr>
            <a:r>
              <a:rPr sz="1100" spc="-125" dirty="0">
                <a:solidFill>
                  <a:srgbClr val="FFFFFF"/>
                </a:solidFill>
                <a:latin typeface="Arial Black"/>
                <a:cs typeface="Arial Black"/>
              </a:rPr>
              <a:t>8h10</a:t>
            </a:r>
            <a:r>
              <a:rPr sz="1100" spc="-155" dirty="0">
                <a:solidFill>
                  <a:srgbClr val="FFFFFF"/>
                </a:solidFill>
                <a:latin typeface="Arial Black"/>
                <a:cs typeface="Arial Black"/>
              </a:rPr>
              <a:t> </a:t>
            </a:r>
            <a:r>
              <a:rPr sz="1100" spc="-60" dirty="0">
                <a:solidFill>
                  <a:srgbClr val="FFFFFF"/>
                </a:solidFill>
                <a:latin typeface="Arial Black"/>
                <a:cs typeface="Arial Black"/>
              </a:rPr>
              <a:t>:</a:t>
            </a:r>
            <a:r>
              <a:rPr sz="1100" spc="-150" dirty="0">
                <a:solidFill>
                  <a:srgbClr val="FFFFFF"/>
                </a:solidFill>
                <a:latin typeface="Arial Black"/>
                <a:cs typeface="Arial Black"/>
              </a:rPr>
              <a:t> </a:t>
            </a:r>
            <a:r>
              <a:rPr sz="1100" spc="-95" dirty="0">
                <a:solidFill>
                  <a:srgbClr val="FFFFFF"/>
                </a:solidFill>
                <a:latin typeface="Arial Black"/>
                <a:cs typeface="Arial Black"/>
              </a:rPr>
              <a:t>L’Invité</a:t>
            </a:r>
            <a:r>
              <a:rPr sz="1100" spc="-150" dirty="0">
                <a:solidFill>
                  <a:srgbClr val="FFFFFF"/>
                </a:solidFill>
                <a:latin typeface="Arial Black"/>
                <a:cs typeface="Arial Black"/>
              </a:rPr>
              <a:t> </a:t>
            </a:r>
            <a:r>
              <a:rPr sz="1100" spc="-100" dirty="0">
                <a:solidFill>
                  <a:srgbClr val="FFFFFF"/>
                </a:solidFill>
                <a:latin typeface="Arial Black"/>
                <a:cs typeface="Arial Black"/>
              </a:rPr>
              <a:t>local</a:t>
            </a:r>
            <a:r>
              <a:rPr sz="1100" spc="-150" dirty="0">
                <a:solidFill>
                  <a:srgbClr val="FFFFFF"/>
                </a:solidFill>
                <a:latin typeface="Arial Black"/>
                <a:cs typeface="Arial Black"/>
              </a:rPr>
              <a:t> </a:t>
            </a:r>
            <a:r>
              <a:rPr sz="1100" spc="-85" dirty="0">
                <a:solidFill>
                  <a:srgbClr val="FFFFFF"/>
                </a:solidFill>
                <a:latin typeface="Arial Black"/>
                <a:cs typeface="Arial Black"/>
              </a:rPr>
              <a:t>de</a:t>
            </a:r>
            <a:r>
              <a:rPr sz="1100" spc="-155" dirty="0">
                <a:solidFill>
                  <a:srgbClr val="FFFFFF"/>
                </a:solidFill>
                <a:latin typeface="Arial Black"/>
                <a:cs typeface="Arial Black"/>
              </a:rPr>
              <a:t> </a:t>
            </a:r>
            <a:r>
              <a:rPr sz="1100" spc="-75" dirty="0">
                <a:solidFill>
                  <a:srgbClr val="FFFFFF"/>
                </a:solidFill>
                <a:latin typeface="Arial Black"/>
                <a:cs typeface="Arial Black"/>
              </a:rPr>
              <a:t>la</a:t>
            </a:r>
            <a:r>
              <a:rPr sz="1100" spc="-150" dirty="0">
                <a:solidFill>
                  <a:srgbClr val="FFFFFF"/>
                </a:solidFill>
                <a:latin typeface="Arial Black"/>
                <a:cs typeface="Arial Black"/>
              </a:rPr>
              <a:t> </a:t>
            </a:r>
            <a:r>
              <a:rPr sz="1100" spc="-60" dirty="0">
                <a:solidFill>
                  <a:srgbClr val="FFFFFF"/>
                </a:solidFill>
                <a:latin typeface="Arial Black"/>
                <a:cs typeface="Arial Black"/>
              </a:rPr>
              <a:t>rédaction</a:t>
            </a:r>
            <a:endParaRPr sz="1100">
              <a:latin typeface="Arial Black"/>
              <a:cs typeface="Arial Black"/>
            </a:endParaRPr>
          </a:p>
        </p:txBody>
      </p:sp>
      <p:sp>
        <p:nvSpPr>
          <p:cNvPr id="14" name="object 14"/>
          <p:cNvSpPr txBox="1"/>
          <p:nvPr/>
        </p:nvSpPr>
        <p:spPr>
          <a:xfrm>
            <a:off x="427608" y="6589204"/>
            <a:ext cx="3067050" cy="3660140"/>
          </a:xfrm>
          <a:prstGeom prst="rect">
            <a:avLst/>
          </a:prstGeom>
        </p:spPr>
        <p:txBody>
          <a:bodyPr vert="horz" wrap="square" lIns="0" tIns="12700" rIns="0" bIns="0" rtlCol="0">
            <a:spAutoFit/>
          </a:bodyPr>
          <a:lstStyle/>
          <a:p>
            <a:pPr marL="12700" algn="just">
              <a:lnSpc>
                <a:spcPct val="100000"/>
              </a:lnSpc>
              <a:spcBef>
                <a:spcPts val="100"/>
              </a:spcBef>
            </a:pPr>
            <a:r>
              <a:rPr sz="1100" spc="-10" dirty="0">
                <a:solidFill>
                  <a:srgbClr val="FFFFFF"/>
                </a:solidFill>
                <a:latin typeface="Lucida Sans Unicode"/>
                <a:cs typeface="Lucida Sans Unicode"/>
              </a:rPr>
              <a:t>La</a:t>
            </a:r>
            <a:r>
              <a:rPr sz="1100" spc="-95" dirty="0">
                <a:solidFill>
                  <a:srgbClr val="FFFFFF"/>
                </a:solidFill>
                <a:latin typeface="Lucida Sans Unicode"/>
                <a:cs typeface="Lucida Sans Unicode"/>
              </a:rPr>
              <a:t> </a:t>
            </a:r>
            <a:r>
              <a:rPr sz="1100" spc="-35" dirty="0">
                <a:solidFill>
                  <a:srgbClr val="FFFFFF"/>
                </a:solidFill>
                <a:latin typeface="Lucida Sans Unicode"/>
                <a:cs typeface="Lucida Sans Unicode"/>
              </a:rPr>
              <a:t>radio</a:t>
            </a:r>
            <a:r>
              <a:rPr sz="1100" spc="-95" dirty="0">
                <a:solidFill>
                  <a:srgbClr val="FFFFFF"/>
                </a:solidFill>
                <a:latin typeface="Lucida Sans Unicode"/>
                <a:cs typeface="Lucida Sans Unicode"/>
              </a:rPr>
              <a:t> </a:t>
            </a:r>
            <a:r>
              <a:rPr sz="1100" spc="-40" dirty="0">
                <a:solidFill>
                  <a:srgbClr val="FFFFFF"/>
                </a:solidFill>
                <a:latin typeface="Lucida Sans Unicode"/>
                <a:cs typeface="Lucida Sans Unicode"/>
              </a:rPr>
              <a:t>chrétienne</a:t>
            </a:r>
            <a:r>
              <a:rPr sz="1100" spc="-90" dirty="0">
                <a:solidFill>
                  <a:srgbClr val="FFFFFF"/>
                </a:solidFill>
                <a:latin typeface="Lucida Sans Unicode"/>
                <a:cs typeface="Lucida Sans Unicode"/>
              </a:rPr>
              <a:t> </a:t>
            </a:r>
            <a:r>
              <a:rPr sz="1100" spc="-30" dirty="0">
                <a:solidFill>
                  <a:srgbClr val="FFFFFF"/>
                </a:solidFill>
                <a:latin typeface="Lucida Sans Unicode"/>
                <a:cs typeface="Lucida Sans Unicode"/>
              </a:rPr>
              <a:t>affirme</a:t>
            </a:r>
            <a:r>
              <a:rPr sz="1100" spc="-95" dirty="0">
                <a:solidFill>
                  <a:srgbClr val="FFFFFF"/>
                </a:solidFill>
                <a:latin typeface="Lucida Sans Unicode"/>
                <a:cs typeface="Lucida Sans Unicode"/>
              </a:rPr>
              <a:t> </a:t>
            </a:r>
            <a:r>
              <a:rPr sz="1100" spc="-40" dirty="0">
                <a:solidFill>
                  <a:srgbClr val="FFFFFF"/>
                </a:solidFill>
                <a:latin typeface="Lucida Sans Unicode"/>
                <a:cs typeface="Lucida Sans Unicode"/>
              </a:rPr>
              <a:t>son</a:t>
            </a:r>
            <a:r>
              <a:rPr sz="1100" spc="-90" dirty="0">
                <a:solidFill>
                  <a:srgbClr val="FFFFFF"/>
                </a:solidFill>
                <a:latin typeface="Lucida Sans Unicode"/>
                <a:cs typeface="Lucida Sans Unicode"/>
              </a:rPr>
              <a:t> </a:t>
            </a:r>
            <a:r>
              <a:rPr sz="1100" spc="-40" dirty="0">
                <a:solidFill>
                  <a:srgbClr val="FFFFFF"/>
                </a:solidFill>
                <a:latin typeface="Lucida Sans Unicode"/>
                <a:cs typeface="Lucida Sans Unicode"/>
              </a:rPr>
              <a:t>ADN</a:t>
            </a:r>
            <a:r>
              <a:rPr sz="1100" spc="-95" dirty="0">
                <a:solidFill>
                  <a:srgbClr val="FFFFFF"/>
                </a:solidFill>
                <a:latin typeface="Lucida Sans Unicode"/>
                <a:cs typeface="Lucida Sans Unicode"/>
              </a:rPr>
              <a:t> </a:t>
            </a:r>
            <a:r>
              <a:rPr sz="1100" spc="-25" dirty="0">
                <a:solidFill>
                  <a:srgbClr val="FFFFFF"/>
                </a:solidFill>
                <a:latin typeface="Lucida Sans Unicode"/>
                <a:cs typeface="Lucida Sans Unicode"/>
              </a:rPr>
              <a:t>et</a:t>
            </a:r>
            <a:r>
              <a:rPr sz="1100" spc="-90" dirty="0">
                <a:solidFill>
                  <a:srgbClr val="FFFFFF"/>
                </a:solidFill>
                <a:latin typeface="Lucida Sans Unicode"/>
                <a:cs typeface="Lucida Sans Unicode"/>
              </a:rPr>
              <a:t> </a:t>
            </a:r>
            <a:r>
              <a:rPr sz="1100" spc="-20" dirty="0">
                <a:solidFill>
                  <a:srgbClr val="FFFFFF"/>
                </a:solidFill>
                <a:latin typeface="Lucida Sans Unicode"/>
                <a:cs typeface="Lucida Sans Unicode"/>
              </a:rPr>
              <a:t>continue</a:t>
            </a:r>
            <a:endParaRPr sz="1100" dirty="0">
              <a:latin typeface="Lucida Sans Unicode"/>
              <a:cs typeface="Lucida Sans Unicode"/>
            </a:endParaRPr>
          </a:p>
          <a:p>
            <a:pPr marL="12700" algn="just">
              <a:lnSpc>
                <a:spcPct val="100000"/>
              </a:lnSpc>
              <a:spcBef>
                <a:spcPts val="780"/>
              </a:spcBef>
            </a:pPr>
            <a:r>
              <a:rPr sz="1100" spc="-60" dirty="0">
                <a:solidFill>
                  <a:srgbClr val="FFFFFF"/>
                </a:solidFill>
                <a:latin typeface="Lucida Sans Unicode"/>
                <a:cs typeface="Lucida Sans Unicode"/>
              </a:rPr>
              <a:t>d’ouvrir</a:t>
            </a:r>
            <a:r>
              <a:rPr sz="1100" spc="-130" dirty="0">
                <a:solidFill>
                  <a:srgbClr val="FFFFFF"/>
                </a:solidFill>
                <a:latin typeface="Lucida Sans Unicode"/>
                <a:cs typeface="Lucida Sans Unicode"/>
              </a:rPr>
              <a:t> </a:t>
            </a:r>
            <a:r>
              <a:rPr sz="1100" spc="-45" dirty="0">
                <a:solidFill>
                  <a:srgbClr val="FFFFFF"/>
                </a:solidFill>
                <a:latin typeface="Lucida Sans Unicode"/>
                <a:cs typeface="Lucida Sans Unicode"/>
              </a:rPr>
              <a:t>la</a:t>
            </a:r>
            <a:r>
              <a:rPr sz="1100" spc="-130" dirty="0">
                <a:solidFill>
                  <a:srgbClr val="FFFFFF"/>
                </a:solidFill>
                <a:latin typeface="Lucida Sans Unicode"/>
                <a:cs typeface="Lucida Sans Unicode"/>
              </a:rPr>
              <a:t> </a:t>
            </a:r>
            <a:r>
              <a:rPr sz="1100" spc="-50" dirty="0">
                <a:solidFill>
                  <a:srgbClr val="FFFFFF"/>
                </a:solidFill>
                <a:latin typeface="Lucida Sans Unicode"/>
                <a:cs typeface="Lucida Sans Unicode"/>
              </a:rPr>
              <a:t>curiosité</a:t>
            </a:r>
            <a:r>
              <a:rPr sz="1100" spc="-130" dirty="0">
                <a:solidFill>
                  <a:srgbClr val="FFFFFF"/>
                </a:solidFill>
                <a:latin typeface="Lucida Sans Unicode"/>
                <a:cs typeface="Lucida Sans Unicode"/>
              </a:rPr>
              <a:t> </a:t>
            </a:r>
            <a:r>
              <a:rPr sz="1100" spc="-35" dirty="0">
                <a:solidFill>
                  <a:srgbClr val="FFFFFF"/>
                </a:solidFill>
                <a:latin typeface="Lucida Sans Unicode"/>
                <a:cs typeface="Lucida Sans Unicode"/>
              </a:rPr>
              <a:t>au</a:t>
            </a:r>
            <a:r>
              <a:rPr sz="1100" spc="-130" dirty="0">
                <a:solidFill>
                  <a:srgbClr val="FFFFFF"/>
                </a:solidFill>
                <a:latin typeface="Lucida Sans Unicode"/>
                <a:cs typeface="Lucida Sans Unicode"/>
              </a:rPr>
              <a:t> </a:t>
            </a:r>
            <a:r>
              <a:rPr sz="1100" spc="-40" dirty="0">
                <a:solidFill>
                  <a:srgbClr val="FFFFFF"/>
                </a:solidFill>
                <a:latin typeface="Lucida Sans Unicode"/>
                <a:cs typeface="Lucida Sans Unicode"/>
              </a:rPr>
              <a:t>monde</a:t>
            </a:r>
            <a:r>
              <a:rPr sz="1100" spc="-130" dirty="0">
                <a:solidFill>
                  <a:srgbClr val="FFFFFF"/>
                </a:solidFill>
                <a:latin typeface="Lucida Sans Unicode"/>
                <a:cs typeface="Lucida Sans Unicode"/>
              </a:rPr>
              <a:t> </a:t>
            </a:r>
            <a:r>
              <a:rPr sz="1100" spc="-30" dirty="0">
                <a:solidFill>
                  <a:srgbClr val="FFFFFF"/>
                </a:solidFill>
                <a:latin typeface="Lucida Sans Unicode"/>
                <a:cs typeface="Lucida Sans Unicode"/>
              </a:rPr>
              <a:t>et</a:t>
            </a:r>
            <a:r>
              <a:rPr sz="1100" spc="-130" dirty="0">
                <a:solidFill>
                  <a:srgbClr val="FFFFFF"/>
                </a:solidFill>
                <a:latin typeface="Lucida Sans Unicode"/>
                <a:cs typeface="Lucida Sans Unicode"/>
              </a:rPr>
              <a:t> </a:t>
            </a:r>
            <a:r>
              <a:rPr sz="1100" spc="-10" dirty="0">
                <a:solidFill>
                  <a:srgbClr val="FFFFFF"/>
                </a:solidFill>
                <a:latin typeface="Lucida Sans Unicode"/>
                <a:cs typeface="Lucida Sans Unicode"/>
              </a:rPr>
              <a:t>à</a:t>
            </a:r>
            <a:r>
              <a:rPr sz="1100" spc="-130" dirty="0">
                <a:solidFill>
                  <a:srgbClr val="FFFFFF"/>
                </a:solidFill>
                <a:latin typeface="Lucida Sans Unicode"/>
                <a:cs typeface="Lucida Sans Unicode"/>
              </a:rPr>
              <a:t> </a:t>
            </a:r>
            <a:r>
              <a:rPr sz="1100" spc="-45" dirty="0">
                <a:solidFill>
                  <a:srgbClr val="FFFFFF"/>
                </a:solidFill>
                <a:latin typeface="Lucida Sans Unicode"/>
                <a:cs typeface="Lucida Sans Unicode"/>
              </a:rPr>
              <a:t>la</a:t>
            </a:r>
            <a:r>
              <a:rPr sz="1100" spc="-130" dirty="0">
                <a:solidFill>
                  <a:srgbClr val="FFFFFF"/>
                </a:solidFill>
                <a:latin typeface="Lucida Sans Unicode"/>
                <a:cs typeface="Lucida Sans Unicode"/>
              </a:rPr>
              <a:t> </a:t>
            </a:r>
            <a:r>
              <a:rPr sz="1100" spc="-55" dirty="0">
                <a:solidFill>
                  <a:srgbClr val="FFFFFF"/>
                </a:solidFill>
                <a:latin typeface="Lucida Sans Unicode"/>
                <a:cs typeface="Lucida Sans Unicode"/>
              </a:rPr>
              <a:t>foi</a:t>
            </a:r>
            <a:r>
              <a:rPr sz="1100" spc="-130" dirty="0">
                <a:solidFill>
                  <a:srgbClr val="FFFFFF"/>
                </a:solidFill>
                <a:latin typeface="Lucida Sans Unicode"/>
                <a:cs typeface="Lucida Sans Unicode"/>
              </a:rPr>
              <a:t> </a:t>
            </a:r>
            <a:r>
              <a:rPr sz="1100" spc="-45" dirty="0">
                <a:solidFill>
                  <a:srgbClr val="FFFFFF"/>
                </a:solidFill>
                <a:latin typeface="Lucida Sans Unicode"/>
                <a:cs typeface="Lucida Sans Unicode"/>
              </a:rPr>
              <a:t>avec</a:t>
            </a:r>
            <a:r>
              <a:rPr sz="1100" spc="-130" dirty="0">
                <a:solidFill>
                  <a:srgbClr val="FFFFFF"/>
                </a:solidFill>
                <a:latin typeface="Lucida Sans Unicode"/>
                <a:cs typeface="Lucida Sans Unicode"/>
              </a:rPr>
              <a:t> </a:t>
            </a:r>
            <a:r>
              <a:rPr sz="1100" spc="-50" dirty="0">
                <a:solidFill>
                  <a:srgbClr val="FFFFFF"/>
                </a:solidFill>
                <a:latin typeface="Lucida Sans Unicode"/>
                <a:cs typeface="Lucida Sans Unicode"/>
              </a:rPr>
              <a:t>:</a:t>
            </a:r>
            <a:endParaRPr sz="1100" dirty="0">
              <a:latin typeface="Lucida Sans Unicode"/>
              <a:cs typeface="Lucida Sans Unicode"/>
            </a:endParaRPr>
          </a:p>
          <a:p>
            <a:pPr>
              <a:lnSpc>
                <a:spcPct val="100000"/>
              </a:lnSpc>
              <a:spcBef>
                <a:spcPts val="405"/>
              </a:spcBef>
            </a:pPr>
            <a:endParaRPr sz="1100" dirty="0">
              <a:latin typeface="Lucida Sans Unicode"/>
              <a:cs typeface="Lucida Sans Unicode"/>
            </a:endParaRPr>
          </a:p>
          <a:p>
            <a:pPr marL="12700" marR="5080" algn="just">
              <a:lnSpc>
                <a:spcPct val="159100"/>
              </a:lnSpc>
              <a:spcBef>
                <a:spcPts val="5"/>
              </a:spcBef>
            </a:pPr>
            <a:r>
              <a:rPr sz="1100" spc="-20" dirty="0">
                <a:solidFill>
                  <a:srgbClr val="FFFFFF"/>
                </a:solidFill>
                <a:latin typeface="Lucida Sans Unicode"/>
                <a:cs typeface="Lucida Sans Unicode"/>
              </a:rPr>
              <a:t>Des</a:t>
            </a:r>
            <a:r>
              <a:rPr sz="1100" spc="-30" dirty="0">
                <a:solidFill>
                  <a:srgbClr val="FFFFFF"/>
                </a:solidFill>
                <a:latin typeface="Lucida Sans Unicode"/>
                <a:cs typeface="Lucida Sans Unicode"/>
              </a:rPr>
              <a:t> </a:t>
            </a:r>
            <a:r>
              <a:rPr sz="1100" spc="-70" dirty="0">
                <a:solidFill>
                  <a:srgbClr val="FFFFFF"/>
                </a:solidFill>
                <a:latin typeface="Lucida Sans Unicode"/>
                <a:cs typeface="Lucida Sans Unicode"/>
              </a:rPr>
              <a:t>rendez-</a:t>
            </a:r>
            <a:r>
              <a:rPr sz="1100" spc="-25" dirty="0">
                <a:solidFill>
                  <a:srgbClr val="FFFFFF"/>
                </a:solidFill>
                <a:latin typeface="Lucida Sans Unicode"/>
                <a:cs typeface="Lucida Sans Unicode"/>
              </a:rPr>
              <a:t>vous</a:t>
            </a:r>
            <a:r>
              <a:rPr sz="1100" spc="-30" dirty="0">
                <a:solidFill>
                  <a:srgbClr val="FFFFFF"/>
                </a:solidFill>
                <a:latin typeface="Lucida Sans Unicode"/>
                <a:cs typeface="Lucida Sans Unicode"/>
              </a:rPr>
              <a:t> </a:t>
            </a:r>
            <a:r>
              <a:rPr sz="1100" spc="-25" dirty="0">
                <a:solidFill>
                  <a:srgbClr val="FFFFFF"/>
                </a:solidFill>
                <a:latin typeface="Lucida Sans Unicode"/>
                <a:cs typeface="Lucida Sans Unicode"/>
              </a:rPr>
              <a:t>philosophie</a:t>
            </a:r>
            <a:r>
              <a:rPr sz="1100" spc="-30" dirty="0">
                <a:solidFill>
                  <a:srgbClr val="FFFFFF"/>
                </a:solidFill>
                <a:latin typeface="Lucida Sans Unicode"/>
                <a:cs typeface="Lucida Sans Unicode"/>
              </a:rPr>
              <a:t> </a:t>
            </a:r>
            <a:r>
              <a:rPr sz="1100" spc="-10" dirty="0">
                <a:solidFill>
                  <a:srgbClr val="FFFFFF"/>
                </a:solidFill>
                <a:latin typeface="Lucida Sans Unicode"/>
                <a:cs typeface="Lucida Sans Unicode"/>
              </a:rPr>
              <a:t>et</a:t>
            </a:r>
            <a:r>
              <a:rPr sz="1100" spc="-30" dirty="0">
                <a:solidFill>
                  <a:srgbClr val="FFFFFF"/>
                </a:solidFill>
                <a:latin typeface="Lucida Sans Unicode"/>
                <a:cs typeface="Lucida Sans Unicode"/>
              </a:rPr>
              <a:t> </a:t>
            </a:r>
            <a:r>
              <a:rPr sz="1100" spc="-25" dirty="0">
                <a:solidFill>
                  <a:srgbClr val="FFFFFF"/>
                </a:solidFill>
                <a:latin typeface="Lucida Sans Unicode"/>
                <a:cs typeface="Lucida Sans Unicode"/>
              </a:rPr>
              <a:t>théologie</a:t>
            </a:r>
            <a:r>
              <a:rPr sz="1100" spc="-30" dirty="0">
                <a:solidFill>
                  <a:srgbClr val="FFFFFF"/>
                </a:solidFill>
                <a:latin typeface="Lucida Sans Unicode"/>
                <a:cs typeface="Lucida Sans Unicode"/>
              </a:rPr>
              <a:t> </a:t>
            </a:r>
            <a:r>
              <a:rPr sz="1100" spc="-20" dirty="0">
                <a:solidFill>
                  <a:srgbClr val="FFFFFF"/>
                </a:solidFill>
                <a:latin typeface="Lucida Sans Unicode"/>
                <a:cs typeface="Lucida Sans Unicode"/>
              </a:rPr>
              <a:t>avec </a:t>
            </a:r>
            <a:r>
              <a:rPr sz="1100" spc="-60" dirty="0">
                <a:solidFill>
                  <a:srgbClr val="FFFFFF"/>
                </a:solidFill>
                <a:latin typeface="Arial Black"/>
                <a:cs typeface="Arial Black"/>
              </a:rPr>
              <a:t>Gabrielle</a:t>
            </a:r>
            <a:r>
              <a:rPr sz="1100" spc="10" dirty="0">
                <a:solidFill>
                  <a:srgbClr val="FFFFFF"/>
                </a:solidFill>
                <a:latin typeface="Arial Black"/>
                <a:cs typeface="Arial Black"/>
              </a:rPr>
              <a:t> </a:t>
            </a:r>
            <a:r>
              <a:rPr sz="1100" spc="-50" dirty="0">
                <a:solidFill>
                  <a:srgbClr val="FFFFFF"/>
                </a:solidFill>
                <a:latin typeface="Arial Black"/>
                <a:cs typeface="Arial Black"/>
              </a:rPr>
              <a:t>Halpern,</a:t>
            </a:r>
            <a:r>
              <a:rPr sz="1100" spc="10" dirty="0">
                <a:solidFill>
                  <a:srgbClr val="FFFFFF"/>
                </a:solidFill>
                <a:latin typeface="Arial Black"/>
                <a:cs typeface="Arial Black"/>
              </a:rPr>
              <a:t> </a:t>
            </a:r>
            <a:r>
              <a:rPr sz="1100" spc="-80" dirty="0">
                <a:solidFill>
                  <a:srgbClr val="FFFFFF"/>
                </a:solidFill>
                <a:latin typeface="Arial Black"/>
                <a:cs typeface="Arial Black"/>
              </a:rPr>
              <a:t>Patricia</a:t>
            </a:r>
            <a:r>
              <a:rPr sz="1100" spc="10" dirty="0">
                <a:solidFill>
                  <a:srgbClr val="FFFFFF"/>
                </a:solidFill>
                <a:latin typeface="Arial Black"/>
                <a:cs typeface="Arial Black"/>
              </a:rPr>
              <a:t> </a:t>
            </a:r>
            <a:r>
              <a:rPr sz="1100" spc="-90" dirty="0">
                <a:solidFill>
                  <a:srgbClr val="FFFFFF"/>
                </a:solidFill>
                <a:latin typeface="Arial Black"/>
                <a:cs typeface="Arial Black"/>
              </a:rPr>
              <a:t>Strauss,</a:t>
            </a:r>
            <a:r>
              <a:rPr sz="1100" spc="10" dirty="0">
                <a:solidFill>
                  <a:srgbClr val="FFFFFF"/>
                </a:solidFill>
                <a:latin typeface="Arial Black"/>
                <a:cs typeface="Arial Black"/>
              </a:rPr>
              <a:t> </a:t>
            </a:r>
            <a:r>
              <a:rPr sz="1100" spc="-25" dirty="0">
                <a:solidFill>
                  <a:srgbClr val="FFFFFF"/>
                </a:solidFill>
                <a:latin typeface="Arial Black"/>
                <a:cs typeface="Arial Black"/>
              </a:rPr>
              <a:t>Laurent </a:t>
            </a:r>
            <a:r>
              <a:rPr sz="1100" spc="-10" dirty="0">
                <a:solidFill>
                  <a:srgbClr val="FFFFFF"/>
                </a:solidFill>
                <a:latin typeface="Arial Black"/>
                <a:cs typeface="Arial Black"/>
              </a:rPr>
              <a:t>Landete</a:t>
            </a:r>
            <a:endParaRPr sz="1100" dirty="0">
              <a:latin typeface="Arial Black"/>
              <a:cs typeface="Arial Black"/>
            </a:endParaRPr>
          </a:p>
          <a:p>
            <a:pPr>
              <a:lnSpc>
                <a:spcPct val="100000"/>
              </a:lnSpc>
              <a:spcBef>
                <a:spcPts val="545"/>
              </a:spcBef>
            </a:pPr>
            <a:endParaRPr sz="1100" dirty="0">
              <a:latin typeface="Arial Black"/>
              <a:cs typeface="Arial Black"/>
            </a:endParaRPr>
          </a:p>
          <a:p>
            <a:pPr marL="12700" marR="5080" algn="just">
              <a:lnSpc>
                <a:spcPct val="159100"/>
              </a:lnSpc>
            </a:pPr>
            <a:r>
              <a:rPr sz="1100" dirty="0">
                <a:solidFill>
                  <a:srgbClr val="FFFFFF"/>
                </a:solidFill>
                <a:latin typeface="Lucida Sans Unicode"/>
                <a:cs typeface="Lucida Sans Unicode"/>
              </a:rPr>
              <a:t>Des</a:t>
            </a:r>
            <a:r>
              <a:rPr sz="1100" spc="-60" dirty="0">
                <a:solidFill>
                  <a:srgbClr val="FFFFFF"/>
                </a:solidFill>
                <a:latin typeface="Lucida Sans Unicode"/>
                <a:cs typeface="Lucida Sans Unicode"/>
              </a:rPr>
              <a:t> </a:t>
            </a:r>
            <a:r>
              <a:rPr sz="1100" spc="-20" dirty="0">
                <a:solidFill>
                  <a:srgbClr val="FFFFFF"/>
                </a:solidFill>
                <a:latin typeface="Lucida Sans Unicode"/>
                <a:cs typeface="Lucida Sans Unicode"/>
              </a:rPr>
              <a:t>émissions</a:t>
            </a:r>
            <a:r>
              <a:rPr sz="1100" spc="-60" dirty="0">
                <a:solidFill>
                  <a:srgbClr val="FFFFFF"/>
                </a:solidFill>
                <a:latin typeface="Lucida Sans Unicode"/>
                <a:cs typeface="Lucida Sans Unicode"/>
              </a:rPr>
              <a:t> </a:t>
            </a:r>
            <a:r>
              <a:rPr sz="1100" spc="-10" dirty="0">
                <a:solidFill>
                  <a:srgbClr val="FFFFFF"/>
                </a:solidFill>
                <a:latin typeface="Lucida Sans Unicode"/>
                <a:cs typeface="Lucida Sans Unicode"/>
              </a:rPr>
              <a:t>spirituelles</a:t>
            </a:r>
            <a:r>
              <a:rPr sz="1100" spc="-60" dirty="0">
                <a:solidFill>
                  <a:srgbClr val="FFFFFF"/>
                </a:solidFill>
                <a:latin typeface="Lucida Sans Unicode"/>
                <a:cs typeface="Lucida Sans Unicode"/>
              </a:rPr>
              <a:t> </a:t>
            </a:r>
            <a:r>
              <a:rPr sz="1100" dirty="0">
                <a:solidFill>
                  <a:srgbClr val="FFFFFF"/>
                </a:solidFill>
                <a:latin typeface="Lucida Sans Unicode"/>
                <a:cs typeface="Lucida Sans Unicode"/>
              </a:rPr>
              <a:t>et</a:t>
            </a:r>
            <a:r>
              <a:rPr sz="1100" spc="-60" dirty="0">
                <a:solidFill>
                  <a:srgbClr val="FFFFFF"/>
                </a:solidFill>
                <a:latin typeface="Lucida Sans Unicode"/>
                <a:cs typeface="Lucida Sans Unicode"/>
              </a:rPr>
              <a:t> </a:t>
            </a:r>
            <a:r>
              <a:rPr sz="1100" spc="-10" dirty="0">
                <a:solidFill>
                  <a:srgbClr val="FFFFFF"/>
                </a:solidFill>
                <a:latin typeface="Lucida Sans Unicode"/>
                <a:cs typeface="Lucida Sans Unicode"/>
              </a:rPr>
              <a:t>stimulantes</a:t>
            </a:r>
            <a:r>
              <a:rPr sz="1100" spc="-65" dirty="0">
                <a:solidFill>
                  <a:srgbClr val="FFFFFF"/>
                </a:solidFill>
                <a:latin typeface="Lucida Sans Unicode"/>
                <a:cs typeface="Lucida Sans Unicode"/>
              </a:rPr>
              <a:t> </a:t>
            </a:r>
            <a:r>
              <a:rPr sz="1100" spc="-20" dirty="0">
                <a:solidFill>
                  <a:srgbClr val="FFFFFF"/>
                </a:solidFill>
                <a:latin typeface="Lucida Sans Unicode"/>
                <a:cs typeface="Lucida Sans Unicode"/>
              </a:rPr>
              <a:t>avec </a:t>
            </a:r>
            <a:r>
              <a:rPr sz="1100" spc="-100" dirty="0">
                <a:solidFill>
                  <a:srgbClr val="FFFFFF"/>
                </a:solidFill>
                <a:latin typeface="Arial Black"/>
                <a:cs typeface="Arial Black"/>
              </a:rPr>
              <a:t>Benoist</a:t>
            </a:r>
            <a:r>
              <a:rPr sz="1100" spc="10" dirty="0">
                <a:solidFill>
                  <a:srgbClr val="FFFFFF"/>
                </a:solidFill>
                <a:latin typeface="Arial Black"/>
                <a:cs typeface="Arial Black"/>
              </a:rPr>
              <a:t> </a:t>
            </a:r>
            <a:r>
              <a:rPr sz="1100" spc="-200" dirty="0">
                <a:solidFill>
                  <a:srgbClr val="FFFFFF"/>
                </a:solidFill>
                <a:latin typeface="Arial Black"/>
                <a:cs typeface="Arial Black"/>
              </a:rPr>
              <a:t>de</a:t>
            </a:r>
            <a:r>
              <a:rPr sz="1100" spc="110" dirty="0">
                <a:solidFill>
                  <a:srgbClr val="FFFFFF"/>
                </a:solidFill>
                <a:latin typeface="Arial Black"/>
                <a:cs typeface="Arial Black"/>
              </a:rPr>
              <a:t> </a:t>
            </a:r>
            <a:r>
              <a:rPr sz="1100" spc="-105" dirty="0">
                <a:solidFill>
                  <a:srgbClr val="FFFFFF"/>
                </a:solidFill>
                <a:latin typeface="Arial Black"/>
                <a:cs typeface="Arial Black"/>
              </a:rPr>
              <a:t>Sinety,</a:t>
            </a:r>
            <a:r>
              <a:rPr sz="1100" spc="65" dirty="0">
                <a:solidFill>
                  <a:srgbClr val="FFFFFF"/>
                </a:solidFill>
                <a:latin typeface="Arial Black"/>
                <a:cs typeface="Arial Black"/>
              </a:rPr>
              <a:t> </a:t>
            </a:r>
            <a:r>
              <a:rPr sz="1100" spc="-120" dirty="0">
                <a:solidFill>
                  <a:srgbClr val="FFFFFF"/>
                </a:solidFill>
                <a:latin typeface="Arial Black"/>
                <a:cs typeface="Arial Black"/>
              </a:rPr>
              <a:t>Jean-</a:t>
            </a:r>
            <a:r>
              <a:rPr sz="1100" spc="-95" dirty="0">
                <a:solidFill>
                  <a:srgbClr val="FFFFFF"/>
                </a:solidFill>
                <a:latin typeface="Arial Black"/>
                <a:cs typeface="Arial Black"/>
              </a:rPr>
              <a:t>Baptiste</a:t>
            </a:r>
            <a:r>
              <a:rPr sz="1100" spc="60" dirty="0">
                <a:solidFill>
                  <a:srgbClr val="FFFFFF"/>
                </a:solidFill>
                <a:latin typeface="Arial Black"/>
                <a:cs typeface="Arial Black"/>
              </a:rPr>
              <a:t> </a:t>
            </a:r>
            <a:r>
              <a:rPr sz="1100" spc="-90" dirty="0">
                <a:solidFill>
                  <a:srgbClr val="FFFFFF"/>
                </a:solidFill>
                <a:latin typeface="Arial Black"/>
                <a:cs typeface="Arial Black"/>
              </a:rPr>
              <a:t>Bienvenu</a:t>
            </a:r>
            <a:r>
              <a:rPr sz="1100" spc="60" dirty="0">
                <a:solidFill>
                  <a:srgbClr val="FFFFFF"/>
                </a:solidFill>
                <a:latin typeface="Arial Black"/>
                <a:cs typeface="Arial Black"/>
              </a:rPr>
              <a:t> </a:t>
            </a:r>
            <a:r>
              <a:rPr sz="1100" spc="-25" dirty="0">
                <a:solidFill>
                  <a:srgbClr val="FFFFFF"/>
                </a:solidFill>
                <a:latin typeface="Lucida Sans Unicode"/>
                <a:cs typeface="Lucida Sans Unicode"/>
              </a:rPr>
              <a:t>du </a:t>
            </a:r>
            <a:r>
              <a:rPr sz="1100" spc="-30" dirty="0">
                <a:solidFill>
                  <a:srgbClr val="FFFFFF"/>
                </a:solidFill>
                <a:latin typeface="Lucida Sans Unicode"/>
                <a:cs typeface="Lucida Sans Unicode"/>
              </a:rPr>
              <a:t>Padre</a:t>
            </a:r>
            <a:r>
              <a:rPr sz="1100" spc="-120" dirty="0">
                <a:solidFill>
                  <a:srgbClr val="FFFFFF"/>
                </a:solidFill>
                <a:latin typeface="Lucida Sans Unicode"/>
                <a:cs typeface="Lucida Sans Unicode"/>
              </a:rPr>
              <a:t> </a:t>
            </a:r>
            <a:r>
              <a:rPr sz="1100" spc="-20" dirty="0">
                <a:solidFill>
                  <a:srgbClr val="FFFFFF"/>
                </a:solidFill>
                <a:latin typeface="Lucida Sans Unicode"/>
                <a:cs typeface="Lucida Sans Unicode"/>
              </a:rPr>
              <a:t>Blog</a:t>
            </a:r>
            <a:endParaRPr sz="1100" dirty="0">
              <a:latin typeface="Lucida Sans Unicode"/>
              <a:cs typeface="Lucida Sans Unicode"/>
            </a:endParaRPr>
          </a:p>
          <a:p>
            <a:pPr>
              <a:lnSpc>
                <a:spcPct val="100000"/>
              </a:lnSpc>
              <a:spcBef>
                <a:spcPts val="409"/>
              </a:spcBef>
            </a:pPr>
            <a:endParaRPr sz="1100" dirty="0">
              <a:latin typeface="Lucida Sans Unicode"/>
              <a:cs typeface="Lucida Sans Unicode"/>
            </a:endParaRPr>
          </a:p>
          <a:p>
            <a:pPr marL="12700" marR="5080" algn="just">
              <a:lnSpc>
                <a:spcPct val="159100"/>
              </a:lnSpc>
            </a:pPr>
            <a:r>
              <a:rPr sz="1100" spc="-20" dirty="0">
                <a:solidFill>
                  <a:srgbClr val="FFFFFF"/>
                </a:solidFill>
                <a:latin typeface="Lucida Sans Unicode"/>
                <a:cs typeface="Lucida Sans Unicode"/>
              </a:rPr>
              <a:t>Une</a:t>
            </a:r>
            <a:r>
              <a:rPr sz="1100" spc="-55" dirty="0">
                <a:solidFill>
                  <a:srgbClr val="FFFFFF"/>
                </a:solidFill>
                <a:latin typeface="Lucida Sans Unicode"/>
                <a:cs typeface="Lucida Sans Unicode"/>
              </a:rPr>
              <a:t> </a:t>
            </a:r>
            <a:r>
              <a:rPr sz="1100" spc="-40" dirty="0">
                <a:solidFill>
                  <a:srgbClr val="FFFFFF"/>
                </a:solidFill>
                <a:latin typeface="Lucida Sans Unicode"/>
                <a:cs typeface="Lucida Sans Unicode"/>
              </a:rPr>
              <a:t>chronique</a:t>
            </a:r>
            <a:r>
              <a:rPr sz="1100" spc="-20" dirty="0">
                <a:solidFill>
                  <a:srgbClr val="FFFFFF"/>
                </a:solidFill>
                <a:latin typeface="Lucida Sans Unicode"/>
                <a:cs typeface="Lucida Sans Unicode"/>
              </a:rPr>
              <a:t> </a:t>
            </a:r>
            <a:r>
              <a:rPr sz="1100" spc="-40" dirty="0">
                <a:solidFill>
                  <a:srgbClr val="FFFFFF"/>
                </a:solidFill>
                <a:latin typeface="Lucida Sans Unicode"/>
                <a:cs typeface="Lucida Sans Unicode"/>
              </a:rPr>
              <a:t>intitulée</a:t>
            </a:r>
            <a:r>
              <a:rPr sz="1100" spc="-25" dirty="0">
                <a:solidFill>
                  <a:srgbClr val="FFFFFF"/>
                </a:solidFill>
                <a:latin typeface="Lucida Sans Unicode"/>
                <a:cs typeface="Lucida Sans Unicode"/>
              </a:rPr>
              <a:t> </a:t>
            </a:r>
            <a:r>
              <a:rPr sz="1100" spc="-50" dirty="0">
                <a:solidFill>
                  <a:srgbClr val="FFFFFF"/>
                </a:solidFill>
                <a:latin typeface="Lucida Sans Unicode"/>
                <a:cs typeface="Lucida Sans Unicode"/>
              </a:rPr>
              <a:t>Les</a:t>
            </a:r>
            <a:r>
              <a:rPr sz="1100" spc="-25" dirty="0">
                <a:solidFill>
                  <a:srgbClr val="FFFFFF"/>
                </a:solidFill>
                <a:latin typeface="Lucida Sans Unicode"/>
                <a:cs typeface="Lucida Sans Unicode"/>
              </a:rPr>
              <a:t> </a:t>
            </a:r>
            <a:r>
              <a:rPr sz="1100" spc="-50" dirty="0">
                <a:solidFill>
                  <a:srgbClr val="FFFFFF"/>
                </a:solidFill>
                <a:latin typeface="Lucida Sans Unicode"/>
                <a:cs typeface="Lucida Sans Unicode"/>
              </a:rPr>
              <a:t>mots</a:t>
            </a:r>
            <a:r>
              <a:rPr sz="1100" spc="-25" dirty="0">
                <a:solidFill>
                  <a:srgbClr val="FFFFFF"/>
                </a:solidFill>
                <a:latin typeface="Lucida Sans Unicode"/>
                <a:cs typeface="Lucida Sans Unicode"/>
              </a:rPr>
              <a:t> </a:t>
            </a:r>
            <a:r>
              <a:rPr sz="1100" spc="-55" dirty="0">
                <a:solidFill>
                  <a:srgbClr val="FFFFFF"/>
                </a:solidFill>
                <a:latin typeface="Lucida Sans Unicode"/>
                <a:cs typeface="Lucida Sans Unicode"/>
              </a:rPr>
              <a:t>de</a:t>
            </a:r>
            <a:r>
              <a:rPr sz="1100" spc="-20" dirty="0">
                <a:solidFill>
                  <a:srgbClr val="FFFFFF"/>
                </a:solidFill>
                <a:latin typeface="Lucida Sans Unicode"/>
                <a:cs typeface="Lucida Sans Unicode"/>
              </a:rPr>
              <a:t> </a:t>
            </a:r>
            <a:r>
              <a:rPr sz="1100" spc="-90" dirty="0">
                <a:solidFill>
                  <a:srgbClr val="FFFFFF"/>
                </a:solidFill>
                <a:latin typeface="Lucida Sans Unicode"/>
                <a:cs typeface="Lucida Sans Unicode"/>
              </a:rPr>
              <a:t>la</a:t>
            </a:r>
            <a:r>
              <a:rPr sz="1100" dirty="0">
                <a:solidFill>
                  <a:srgbClr val="FFFFFF"/>
                </a:solidFill>
                <a:latin typeface="Lucida Sans Unicode"/>
                <a:cs typeface="Lucida Sans Unicode"/>
              </a:rPr>
              <a:t> </a:t>
            </a:r>
            <a:r>
              <a:rPr sz="1100" spc="-25" dirty="0">
                <a:solidFill>
                  <a:srgbClr val="FFFFFF"/>
                </a:solidFill>
                <a:latin typeface="Lucida Sans Unicode"/>
                <a:cs typeface="Lucida Sans Unicode"/>
              </a:rPr>
              <a:t>Bible par </a:t>
            </a:r>
            <a:r>
              <a:rPr sz="1100" spc="-50" dirty="0">
                <a:solidFill>
                  <a:srgbClr val="FFFFFF"/>
                </a:solidFill>
                <a:latin typeface="Arial Black"/>
                <a:cs typeface="Arial Black"/>
              </a:rPr>
              <a:t>Roselyne</a:t>
            </a:r>
            <a:r>
              <a:rPr sz="1100" dirty="0">
                <a:solidFill>
                  <a:srgbClr val="FFFFFF"/>
                </a:solidFill>
                <a:latin typeface="Arial Black"/>
                <a:cs typeface="Arial Black"/>
              </a:rPr>
              <a:t> </a:t>
            </a:r>
            <a:r>
              <a:rPr sz="1100" spc="-55" dirty="0">
                <a:solidFill>
                  <a:srgbClr val="FFFFFF"/>
                </a:solidFill>
                <a:latin typeface="Arial Black"/>
                <a:cs typeface="Arial Black"/>
              </a:rPr>
              <a:t>Fayard</a:t>
            </a:r>
            <a:r>
              <a:rPr sz="1100" dirty="0">
                <a:solidFill>
                  <a:srgbClr val="FFFFFF"/>
                </a:solidFill>
                <a:latin typeface="Arial Black"/>
                <a:cs typeface="Arial Black"/>
              </a:rPr>
              <a:t> </a:t>
            </a:r>
            <a:r>
              <a:rPr sz="1100" dirty="0">
                <a:solidFill>
                  <a:srgbClr val="FFFFFF"/>
                </a:solidFill>
                <a:latin typeface="Lucida Sans Unicode"/>
                <a:cs typeface="Lucida Sans Unicode"/>
              </a:rPr>
              <a:t>en</a:t>
            </a:r>
            <a:r>
              <a:rPr sz="1100" spc="15" dirty="0">
                <a:solidFill>
                  <a:srgbClr val="FFFFFF"/>
                </a:solidFill>
                <a:latin typeface="Lucida Sans Unicode"/>
                <a:cs typeface="Lucida Sans Unicode"/>
              </a:rPr>
              <a:t> </a:t>
            </a:r>
            <a:r>
              <a:rPr sz="1100" dirty="0">
                <a:solidFill>
                  <a:srgbClr val="FFFFFF"/>
                </a:solidFill>
                <a:latin typeface="Lucida Sans Unicode"/>
                <a:cs typeface="Lucida Sans Unicode"/>
              </a:rPr>
              <a:t>partenariat</a:t>
            </a:r>
            <a:r>
              <a:rPr sz="1100" spc="25" dirty="0">
                <a:solidFill>
                  <a:srgbClr val="FFFFFF"/>
                </a:solidFill>
                <a:latin typeface="Lucida Sans Unicode"/>
                <a:cs typeface="Lucida Sans Unicode"/>
              </a:rPr>
              <a:t> </a:t>
            </a:r>
            <a:r>
              <a:rPr sz="1100" dirty="0">
                <a:solidFill>
                  <a:srgbClr val="FFFFFF"/>
                </a:solidFill>
                <a:latin typeface="Lucida Sans Unicode"/>
                <a:cs typeface="Lucida Sans Unicode"/>
              </a:rPr>
              <a:t>avec</a:t>
            </a:r>
            <a:r>
              <a:rPr sz="1100" spc="20" dirty="0">
                <a:solidFill>
                  <a:srgbClr val="FFFFFF"/>
                </a:solidFill>
                <a:latin typeface="Lucida Sans Unicode"/>
                <a:cs typeface="Lucida Sans Unicode"/>
              </a:rPr>
              <a:t> </a:t>
            </a:r>
            <a:r>
              <a:rPr sz="1100" dirty="0">
                <a:solidFill>
                  <a:srgbClr val="FFFFFF"/>
                </a:solidFill>
                <a:latin typeface="Lucida Sans Unicode"/>
                <a:cs typeface="Lucida Sans Unicode"/>
              </a:rPr>
              <a:t>la</a:t>
            </a:r>
            <a:r>
              <a:rPr sz="1100" spc="20" dirty="0">
                <a:solidFill>
                  <a:srgbClr val="FFFFFF"/>
                </a:solidFill>
                <a:latin typeface="Lucida Sans Unicode"/>
                <a:cs typeface="Lucida Sans Unicode"/>
              </a:rPr>
              <a:t> </a:t>
            </a:r>
            <a:r>
              <a:rPr sz="1100" spc="-25" dirty="0">
                <a:solidFill>
                  <a:srgbClr val="FFFFFF"/>
                </a:solidFill>
                <a:latin typeface="Lucida Sans Unicode"/>
                <a:cs typeface="Lucida Sans Unicode"/>
              </a:rPr>
              <a:t>TOB </a:t>
            </a:r>
            <a:r>
              <a:rPr sz="1100" spc="-60" dirty="0">
                <a:solidFill>
                  <a:srgbClr val="FFFFFF"/>
                </a:solidFill>
                <a:latin typeface="Lucida Sans Unicode"/>
                <a:cs typeface="Lucida Sans Unicode"/>
              </a:rPr>
              <a:t>(Traduction</a:t>
            </a:r>
            <a:r>
              <a:rPr sz="1100" spc="-105" dirty="0">
                <a:solidFill>
                  <a:srgbClr val="FFFFFF"/>
                </a:solidFill>
                <a:latin typeface="Lucida Sans Unicode"/>
                <a:cs typeface="Lucida Sans Unicode"/>
              </a:rPr>
              <a:t> </a:t>
            </a:r>
            <a:r>
              <a:rPr sz="1100" spc="-45" dirty="0">
                <a:solidFill>
                  <a:srgbClr val="FFFFFF"/>
                </a:solidFill>
                <a:latin typeface="Lucida Sans Unicode"/>
                <a:cs typeface="Lucida Sans Unicode"/>
              </a:rPr>
              <a:t>Oecuménique</a:t>
            </a:r>
            <a:r>
              <a:rPr sz="1100" spc="-100" dirty="0">
                <a:solidFill>
                  <a:srgbClr val="FFFFFF"/>
                </a:solidFill>
                <a:latin typeface="Lucida Sans Unicode"/>
                <a:cs typeface="Lucida Sans Unicode"/>
              </a:rPr>
              <a:t> </a:t>
            </a:r>
            <a:r>
              <a:rPr sz="1100" spc="-25" dirty="0">
                <a:solidFill>
                  <a:srgbClr val="FFFFFF"/>
                </a:solidFill>
                <a:latin typeface="Lucida Sans Unicode"/>
                <a:cs typeface="Lucida Sans Unicode"/>
              </a:rPr>
              <a:t>de</a:t>
            </a:r>
            <a:r>
              <a:rPr sz="1100" spc="-105" dirty="0">
                <a:solidFill>
                  <a:srgbClr val="FFFFFF"/>
                </a:solidFill>
                <a:latin typeface="Lucida Sans Unicode"/>
                <a:cs typeface="Lucida Sans Unicode"/>
              </a:rPr>
              <a:t> </a:t>
            </a:r>
            <a:r>
              <a:rPr sz="1100" spc="-45" dirty="0">
                <a:solidFill>
                  <a:srgbClr val="FFFFFF"/>
                </a:solidFill>
                <a:latin typeface="Lucida Sans Unicode"/>
                <a:cs typeface="Lucida Sans Unicode"/>
              </a:rPr>
              <a:t>la</a:t>
            </a:r>
            <a:r>
              <a:rPr sz="1100" spc="-100" dirty="0">
                <a:solidFill>
                  <a:srgbClr val="FFFFFF"/>
                </a:solidFill>
                <a:latin typeface="Lucida Sans Unicode"/>
                <a:cs typeface="Lucida Sans Unicode"/>
              </a:rPr>
              <a:t> </a:t>
            </a:r>
            <a:r>
              <a:rPr sz="1100" spc="-10" dirty="0">
                <a:solidFill>
                  <a:srgbClr val="FFFFFF"/>
                </a:solidFill>
                <a:latin typeface="Lucida Sans Unicode"/>
                <a:cs typeface="Lucida Sans Unicode"/>
              </a:rPr>
              <a:t>Bible)</a:t>
            </a:r>
            <a:endParaRPr sz="1100" dirty="0">
              <a:latin typeface="Lucida Sans Unicode"/>
              <a:cs typeface="Lucida Sans Unicode"/>
            </a:endParaRPr>
          </a:p>
        </p:txBody>
      </p:sp>
      <p:sp>
        <p:nvSpPr>
          <p:cNvPr id="15" name="object 15"/>
          <p:cNvSpPr txBox="1"/>
          <p:nvPr/>
        </p:nvSpPr>
        <p:spPr>
          <a:xfrm>
            <a:off x="4031030" y="1431341"/>
            <a:ext cx="3067050" cy="1793239"/>
          </a:xfrm>
          <a:prstGeom prst="rect">
            <a:avLst/>
          </a:prstGeom>
        </p:spPr>
        <p:txBody>
          <a:bodyPr vert="horz" wrap="square" lIns="0" tIns="12700" rIns="0" bIns="0" rtlCol="0">
            <a:spAutoFit/>
          </a:bodyPr>
          <a:lstStyle/>
          <a:p>
            <a:pPr marL="12700" algn="just">
              <a:lnSpc>
                <a:spcPct val="100000"/>
              </a:lnSpc>
              <a:spcBef>
                <a:spcPts val="100"/>
              </a:spcBef>
            </a:pPr>
            <a:r>
              <a:rPr sz="1100" dirty="0">
                <a:solidFill>
                  <a:srgbClr val="FFFFFF"/>
                </a:solidFill>
                <a:latin typeface="Arial Black"/>
                <a:cs typeface="Arial Black"/>
              </a:rPr>
              <a:t>Du</a:t>
            </a:r>
            <a:r>
              <a:rPr sz="1100" spc="120" dirty="0">
                <a:solidFill>
                  <a:srgbClr val="FFFFFF"/>
                </a:solidFill>
                <a:latin typeface="Arial Black"/>
                <a:cs typeface="Arial Black"/>
              </a:rPr>
              <a:t> </a:t>
            </a:r>
            <a:r>
              <a:rPr sz="1100" dirty="0">
                <a:solidFill>
                  <a:srgbClr val="FFFFFF"/>
                </a:solidFill>
                <a:latin typeface="Arial Black"/>
                <a:cs typeface="Arial Black"/>
              </a:rPr>
              <a:t>lundi</a:t>
            </a:r>
            <a:r>
              <a:rPr sz="1100" spc="125" dirty="0">
                <a:solidFill>
                  <a:srgbClr val="FFFFFF"/>
                </a:solidFill>
                <a:latin typeface="Arial Black"/>
                <a:cs typeface="Arial Black"/>
              </a:rPr>
              <a:t> </a:t>
            </a:r>
            <a:r>
              <a:rPr sz="1100" dirty="0">
                <a:solidFill>
                  <a:srgbClr val="FFFFFF"/>
                </a:solidFill>
                <a:latin typeface="Arial Black"/>
                <a:cs typeface="Arial Black"/>
              </a:rPr>
              <a:t>au</a:t>
            </a:r>
            <a:r>
              <a:rPr sz="1100" spc="125" dirty="0">
                <a:solidFill>
                  <a:srgbClr val="FFFFFF"/>
                </a:solidFill>
                <a:latin typeface="Arial Black"/>
                <a:cs typeface="Arial Black"/>
              </a:rPr>
              <a:t> </a:t>
            </a:r>
            <a:r>
              <a:rPr sz="1100" dirty="0">
                <a:solidFill>
                  <a:srgbClr val="FFFFFF"/>
                </a:solidFill>
                <a:latin typeface="Arial Black"/>
                <a:cs typeface="Arial Black"/>
              </a:rPr>
              <a:t>vendredi,</a:t>
            </a:r>
            <a:r>
              <a:rPr sz="1100" spc="125" dirty="0">
                <a:solidFill>
                  <a:srgbClr val="FFFFFF"/>
                </a:solidFill>
                <a:latin typeface="Arial Black"/>
                <a:cs typeface="Arial Black"/>
              </a:rPr>
              <a:t> </a:t>
            </a:r>
            <a:r>
              <a:rPr sz="1100" dirty="0">
                <a:solidFill>
                  <a:srgbClr val="FFFFFF"/>
                </a:solidFill>
                <a:latin typeface="Lucida Sans Unicode"/>
                <a:cs typeface="Lucida Sans Unicode"/>
              </a:rPr>
              <a:t>Melchior</a:t>
            </a:r>
            <a:r>
              <a:rPr sz="1100" spc="145" dirty="0">
                <a:solidFill>
                  <a:srgbClr val="FFFFFF"/>
                </a:solidFill>
                <a:latin typeface="Lucida Sans Unicode"/>
                <a:cs typeface="Lucida Sans Unicode"/>
              </a:rPr>
              <a:t> </a:t>
            </a:r>
            <a:r>
              <a:rPr sz="1100" spc="-10" dirty="0">
                <a:solidFill>
                  <a:srgbClr val="FFFFFF"/>
                </a:solidFill>
                <a:latin typeface="Lucida Sans Unicode"/>
                <a:cs typeface="Lucida Sans Unicode"/>
              </a:rPr>
              <a:t>Gormand</a:t>
            </a:r>
            <a:endParaRPr sz="1100" dirty="0">
              <a:latin typeface="Lucida Sans Unicode"/>
              <a:cs typeface="Lucida Sans Unicode"/>
            </a:endParaRPr>
          </a:p>
          <a:p>
            <a:pPr marL="12700" marR="5080" algn="just">
              <a:lnSpc>
                <a:spcPct val="159100"/>
              </a:lnSpc>
            </a:pPr>
            <a:r>
              <a:rPr sz="1100" spc="-35" dirty="0">
                <a:solidFill>
                  <a:srgbClr val="FFFFFF"/>
                </a:solidFill>
                <a:latin typeface="Lucida Sans Unicode"/>
                <a:cs typeface="Lucida Sans Unicode"/>
              </a:rPr>
              <a:t>accueille</a:t>
            </a:r>
            <a:r>
              <a:rPr sz="1100" spc="-114" dirty="0">
                <a:solidFill>
                  <a:srgbClr val="FFFFFF"/>
                </a:solidFill>
                <a:latin typeface="Lucida Sans Unicode"/>
                <a:cs typeface="Lucida Sans Unicode"/>
              </a:rPr>
              <a:t> </a:t>
            </a:r>
            <a:r>
              <a:rPr sz="1100" spc="-35" dirty="0">
                <a:solidFill>
                  <a:srgbClr val="FFFFFF"/>
                </a:solidFill>
                <a:latin typeface="Lucida Sans Unicode"/>
                <a:cs typeface="Lucida Sans Unicode"/>
              </a:rPr>
              <a:t>plusieurs</a:t>
            </a:r>
            <a:r>
              <a:rPr sz="1100" spc="-114" dirty="0">
                <a:solidFill>
                  <a:srgbClr val="FFFFFF"/>
                </a:solidFill>
                <a:latin typeface="Lucida Sans Unicode"/>
                <a:cs typeface="Lucida Sans Unicode"/>
              </a:rPr>
              <a:t> </a:t>
            </a:r>
            <a:r>
              <a:rPr sz="1100" spc="-30" dirty="0">
                <a:solidFill>
                  <a:srgbClr val="FFFFFF"/>
                </a:solidFill>
                <a:latin typeface="Lucida Sans Unicode"/>
                <a:cs typeface="Lucida Sans Unicode"/>
              </a:rPr>
              <a:t>personnalités</a:t>
            </a:r>
            <a:r>
              <a:rPr sz="1100" spc="-114" dirty="0">
                <a:solidFill>
                  <a:srgbClr val="FFFFFF"/>
                </a:solidFill>
                <a:latin typeface="Lucida Sans Unicode"/>
                <a:cs typeface="Lucida Sans Unicode"/>
              </a:rPr>
              <a:t> </a:t>
            </a:r>
            <a:r>
              <a:rPr sz="1100" spc="-25" dirty="0">
                <a:solidFill>
                  <a:srgbClr val="FFFFFF"/>
                </a:solidFill>
                <a:latin typeface="Lucida Sans Unicode"/>
                <a:cs typeface="Lucida Sans Unicode"/>
              </a:rPr>
              <a:t>pour</a:t>
            </a:r>
            <a:r>
              <a:rPr sz="1100" spc="-114" dirty="0">
                <a:solidFill>
                  <a:srgbClr val="FFFFFF"/>
                </a:solidFill>
                <a:latin typeface="Lucida Sans Unicode"/>
                <a:cs typeface="Lucida Sans Unicode"/>
              </a:rPr>
              <a:t> </a:t>
            </a:r>
            <a:r>
              <a:rPr sz="1100" spc="-25" dirty="0">
                <a:solidFill>
                  <a:srgbClr val="FFFFFF"/>
                </a:solidFill>
                <a:latin typeface="Lucida Sans Unicode"/>
                <a:cs typeface="Lucida Sans Unicode"/>
              </a:rPr>
              <a:t>un</a:t>
            </a:r>
            <a:r>
              <a:rPr sz="1100" spc="-114" dirty="0">
                <a:solidFill>
                  <a:srgbClr val="FFFFFF"/>
                </a:solidFill>
                <a:latin typeface="Lucida Sans Unicode"/>
                <a:cs typeface="Lucida Sans Unicode"/>
              </a:rPr>
              <a:t> </a:t>
            </a:r>
            <a:r>
              <a:rPr sz="1100" spc="-30" dirty="0">
                <a:solidFill>
                  <a:srgbClr val="FFFFFF"/>
                </a:solidFill>
                <a:latin typeface="Lucida Sans Unicode"/>
                <a:cs typeface="Lucida Sans Unicode"/>
              </a:rPr>
              <a:t>temps</a:t>
            </a:r>
            <a:r>
              <a:rPr sz="1100" spc="-25" dirty="0">
                <a:solidFill>
                  <a:srgbClr val="FFFFFF"/>
                </a:solidFill>
                <a:latin typeface="Lucida Sans Unicode"/>
                <a:cs typeface="Lucida Sans Unicode"/>
              </a:rPr>
              <a:t> </a:t>
            </a:r>
            <a:r>
              <a:rPr sz="1100" spc="-45" dirty="0">
                <a:solidFill>
                  <a:srgbClr val="FFFFFF"/>
                </a:solidFill>
                <a:latin typeface="Lucida Sans Unicode"/>
                <a:cs typeface="Lucida Sans Unicode"/>
              </a:rPr>
              <a:t>d’échange</a:t>
            </a:r>
            <a:r>
              <a:rPr sz="1100" spc="-90" dirty="0">
                <a:solidFill>
                  <a:srgbClr val="FFFFFF"/>
                </a:solidFill>
                <a:latin typeface="Lucida Sans Unicode"/>
                <a:cs typeface="Lucida Sans Unicode"/>
              </a:rPr>
              <a:t> </a:t>
            </a:r>
            <a:r>
              <a:rPr sz="1100" spc="-25" dirty="0">
                <a:solidFill>
                  <a:srgbClr val="FFFFFF"/>
                </a:solidFill>
                <a:latin typeface="Lucida Sans Unicode"/>
                <a:cs typeface="Lucida Sans Unicode"/>
              </a:rPr>
              <a:t>libre</a:t>
            </a:r>
            <a:r>
              <a:rPr sz="1100" spc="-90" dirty="0">
                <a:solidFill>
                  <a:srgbClr val="FFFFFF"/>
                </a:solidFill>
                <a:latin typeface="Lucida Sans Unicode"/>
                <a:cs typeface="Lucida Sans Unicode"/>
              </a:rPr>
              <a:t> </a:t>
            </a:r>
            <a:r>
              <a:rPr sz="1100" spc="-15" dirty="0">
                <a:solidFill>
                  <a:srgbClr val="FFFFFF"/>
                </a:solidFill>
                <a:latin typeface="Lucida Sans Unicode"/>
                <a:cs typeface="Lucida Sans Unicode"/>
              </a:rPr>
              <a:t>et</a:t>
            </a:r>
            <a:r>
              <a:rPr sz="1100" spc="-90" dirty="0">
                <a:solidFill>
                  <a:srgbClr val="FFFFFF"/>
                </a:solidFill>
                <a:latin typeface="Lucida Sans Unicode"/>
                <a:cs typeface="Lucida Sans Unicode"/>
              </a:rPr>
              <a:t> </a:t>
            </a:r>
            <a:r>
              <a:rPr sz="1100" spc="-20" dirty="0">
                <a:solidFill>
                  <a:srgbClr val="FFFFFF"/>
                </a:solidFill>
                <a:latin typeface="Lucida Sans Unicode"/>
                <a:cs typeface="Lucida Sans Unicode"/>
              </a:rPr>
              <a:t>personnel</a:t>
            </a:r>
            <a:r>
              <a:rPr sz="1100" spc="-90" dirty="0">
                <a:solidFill>
                  <a:srgbClr val="FFFFFF"/>
                </a:solidFill>
                <a:latin typeface="Lucida Sans Unicode"/>
                <a:cs typeface="Lucida Sans Unicode"/>
              </a:rPr>
              <a:t> </a:t>
            </a:r>
            <a:r>
              <a:rPr sz="1100" spc="-60" dirty="0">
                <a:solidFill>
                  <a:srgbClr val="FFFFFF"/>
                </a:solidFill>
                <a:latin typeface="Lucida Sans Unicode"/>
                <a:cs typeface="Lucida Sans Unicode"/>
              </a:rPr>
              <a:t>:</a:t>
            </a:r>
            <a:r>
              <a:rPr sz="1100" spc="-90" dirty="0">
                <a:solidFill>
                  <a:srgbClr val="FFFFFF"/>
                </a:solidFill>
                <a:latin typeface="Lucida Sans Unicode"/>
                <a:cs typeface="Lucida Sans Unicode"/>
              </a:rPr>
              <a:t> </a:t>
            </a:r>
            <a:r>
              <a:rPr sz="1100" spc="-85" dirty="0">
                <a:solidFill>
                  <a:srgbClr val="FFFFFF"/>
                </a:solidFill>
                <a:latin typeface="Arial Black"/>
                <a:cs typeface="Arial Black"/>
              </a:rPr>
              <a:t>Yann</a:t>
            </a:r>
            <a:r>
              <a:rPr sz="1100" spc="-110" dirty="0">
                <a:solidFill>
                  <a:srgbClr val="FFFFFF"/>
                </a:solidFill>
                <a:latin typeface="Arial Black"/>
                <a:cs typeface="Arial Black"/>
              </a:rPr>
              <a:t> </a:t>
            </a:r>
            <a:r>
              <a:rPr sz="1100" spc="-55" dirty="0">
                <a:solidFill>
                  <a:srgbClr val="FFFFFF"/>
                </a:solidFill>
                <a:latin typeface="Arial Black"/>
                <a:cs typeface="Arial Black"/>
              </a:rPr>
              <a:t>Queffélec,</a:t>
            </a:r>
            <a:r>
              <a:rPr sz="1100" spc="-45" dirty="0">
                <a:solidFill>
                  <a:srgbClr val="FFFFFF"/>
                </a:solidFill>
                <a:latin typeface="Arial Black"/>
                <a:cs typeface="Arial Black"/>
              </a:rPr>
              <a:t> </a:t>
            </a:r>
            <a:r>
              <a:rPr sz="1100" spc="-70" dirty="0">
                <a:solidFill>
                  <a:srgbClr val="FFFFFF"/>
                </a:solidFill>
                <a:latin typeface="Arial Black"/>
                <a:cs typeface="Arial Black"/>
              </a:rPr>
              <a:t>Nicoletta,</a:t>
            </a:r>
            <a:r>
              <a:rPr sz="1100" spc="-145" dirty="0">
                <a:solidFill>
                  <a:srgbClr val="FFFFFF"/>
                </a:solidFill>
                <a:latin typeface="Arial Black"/>
                <a:cs typeface="Arial Black"/>
              </a:rPr>
              <a:t> </a:t>
            </a:r>
            <a:r>
              <a:rPr sz="1100" spc="-70" dirty="0">
                <a:solidFill>
                  <a:srgbClr val="FFFFFF"/>
                </a:solidFill>
                <a:latin typeface="Arial Black"/>
                <a:cs typeface="Arial Black"/>
              </a:rPr>
              <a:t>Nelson</a:t>
            </a:r>
            <a:r>
              <a:rPr sz="1100" spc="-145" dirty="0">
                <a:solidFill>
                  <a:srgbClr val="FFFFFF"/>
                </a:solidFill>
                <a:latin typeface="Arial Black"/>
                <a:cs typeface="Arial Black"/>
              </a:rPr>
              <a:t> </a:t>
            </a:r>
            <a:r>
              <a:rPr sz="1100" spc="-35" dirty="0">
                <a:solidFill>
                  <a:srgbClr val="FFFFFF"/>
                </a:solidFill>
                <a:latin typeface="Arial Black"/>
                <a:cs typeface="Arial Black"/>
              </a:rPr>
              <a:t>Monfort,</a:t>
            </a:r>
            <a:r>
              <a:rPr sz="1100" spc="-145" dirty="0">
                <a:solidFill>
                  <a:srgbClr val="FFFFFF"/>
                </a:solidFill>
                <a:latin typeface="Arial Black"/>
                <a:cs typeface="Arial Black"/>
              </a:rPr>
              <a:t> </a:t>
            </a:r>
            <a:r>
              <a:rPr sz="1100" spc="-90" dirty="0">
                <a:solidFill>
                  <a:srgbClr val="FFFFFF"/>
                </a:solidFill>
                <a:latin typeface="Arial Black"/>
                <a:cs typeface="Arial Black"/>
              </a:rPr>
              <a:t>Sophie</a:t>
            </a:r>
            <a:r>
              <a:rPr sz="1100" spc="-145" dirty="0">
                <a:solidFill>
                  <a:srgbClr val="FFFFFF"/>
                </a:solidFill>
                <a:latin typeface="Arial Black"/>
                <a:cs typeface="Arial Black"/>
              </a:rPr>
              <a:t> </a:t>
            </a:r>
            <a:r>
              <a:rPr sz="1100" spc="-75" dirty="0">
                <a:solidFill>
                  <a:srgbClr val="FFFFFF"/>
                </a:solidFill>
                <a:latin typeface="Arial Black"/>
                <a:cs typeface="Arial Black"/>
              </a:rPr>
              <a:t>de</a:t>
            </a:r>
            <a:r>
              <a:rPr sz="1100" spc="-145" dirty="0">
                <a:solidFill>
                  <a:srgbClr val="FFFFFF"/>
                </a:solidFill>
                <a:latin typeface="Arial Black"/>
                <a:cs typeface="Arial Black"/>
              </a:rPr>
              <a:t> </a:t>
            </a:r>
            <a:r>
              <a:rPr sz="1100" spc="-75" dirty="0">
                <a:solidFill>
                  <a:srgbClr val="FFFFFF"/>
                </a:solidFill>
                <a:latin typeface="Arial Black"/>
                <a:cs typeface="Arial Black"/>
              </a:rPr>
              <a:t>Ravinel</a:t>
            </a:r>
            <a:r>
              <a:rPr sz="1100" spc="-30" dirty="0">
                <a:solidFill>
                  <a:srgbClr val="FFFFFF"/>
                </a:solidFill>
                <a:latin typeface="Arial Black"/>
                <a:cs typeface="Arial Black"/>
              </a:rPr>
              <a:t> </a:t>
            </a:r>
            <a:r>
              <a:rPr sz="1100" spc="-65" dirty="0">
                <a:solidFill>
                  <a:srgbClr val="FFFFFF"/>
                </a:solidFill>
                <a:latin typeface="Arial Black"/>
                <a:cs typeface="Arial Black"/>
              </a:rPr>
              <a:t>et</a:t>
            </a:r>
            <a:r>
              <a:rPr sz="1100" spc="-185" dirty="0">
                <a:solidFill>
                  <a:srgbClr val="FFFFFF"/>
                </a:solidFill>
                <a:latin typeface="Arial Black"/>
                <a:cs typeface="Arial Black"/>
              </a:rPr>
              <a:t> </a:t>
            </a:r>
            <a:r>
              <a:rPr sz="1100" spc="-120" dirty="0">
                <a:solidFill>
                  <a:srgbClr val="FFFFFF"/>
                </a:solidFill>
                <a:latin typeface="Arial Black"/>
                <a:cs typeface="Arial Black"/>
              </a:rPr>
              <a:t>Eric</a:t>
            </a:r>
            <a:r>
              <a:rPr sz="1100" spc="-185" dirty="0">
                <a:solidFill>
                  <a:srgbClr val="FFFFFF"/>
                </a:solidFill>
                <a:latin typeface="Arial Black"/>
                <a:cs typeface="Arial Black"/>
              </a:rPr>
              <a:t> </a:t>
            </a:r>
            <a:r>
              <a:rPr sz="1100" spc="-105" dirty="0">
                <a:solidFill>
                  <a:srgbClr val="FFFFFF"/>
                </a:solidFill>
                <a:latin typeface="Arial Black"/>
                <a:cs typeface="Arial Black"/>
              </a:rPr>
              <a:t>Revel</a:t>
            </a:r>
            <a:r>
              <a:rPr sz="1100" spc="-185" dirty="0">
                <a:solidFill>
                  <a:srgbClr val="FFFFFF"/>
                </a:solidFill>
                <a:latin typeface="Arial Black"/>
                <a:cs typeface="Arial Black"/>
              </a:rPr>
              <a:t> </a:t>
            </a:r>
            <a:r>
              <a:rPr sz="1100" spc="-70" dirty="0">
                <a:solidFill>
                  <a:srgbClr val="FFFFFF"/>
                </a:solidFill>
                <a:latin typeface="Arial Black"/>
                <a:cs typeface="Arial Black"/>
              </a:rPr>
              <a:t>partagent</a:t>
            </a:r>
            <a:r>
              <a:rPr sz="1100" spc="-185" dirty="0">
                <a:solidFill>
                  <a:srgbClr val="FFFFFF"/>
                </a:solidFill>
                <a:latin typeface="Arial Black"/>
                <a:cs typeface="Arial Black"/>
              </a:rPr>
              <a:t> </a:t>
            </a:r>
            <a:r>
              <a:rPr sz="1100" spc="-45" dirty="0">
                <a:solidFill>
                  <a:srgbClr val="FFFFFF"/>
                </a:solidFill>
                <a:latin typeface="Arial Black"/>
                <a:cs typeface="Arial Black"/>
              </a:rPr>
              <a:t>tour</a:t>
            </a:r>
            <a:r>
              <a:rPr sz="1100" spc="-185" dirty="0">
                <a:solidFill>
                  <a:srgbClr val="FFFFFF"/>
                </a:solidFill>
                <a:latin typeface="Arial Black"/>
                <a:cs typeface="Arial Black"/>
              </a:rPr>
              <a:t> </a:t>
            </a:r>
            <a:r>
              <a:rPr sz="1100" spc="-75" dirty="0">
                <a:solidFill>
                  <a:srgbClr val="FFFFFF"/>
                </a:solidFill>
                <a:latin typeface="Arial Black"/>
                <a:cs typeface="Arial Black"/>
              </a:rPr>
              <a:t>à</a:t>
            </a:r>
            <a:r>
              <a:rPr sz="1100" spc="-185" dirty="0">
                <a:solidFill>
                  <a:srgbClr val="FFFFFF"/>
                </a:solidFill>
                <a:latin typeface="Arial Black"/>
                <a:cs typeface="Arial Black"/>
              </a:rPr>
              <a:t> </a:t>
            </a:r>
            <a:r>
              <a:rPr sz="1100" spc="-45" dirty="0">
                <a:solidFill>
                  <a:srgbClr val="FFFFFF"/>
                </a:solidFill>
                <a:latin typeface="Arial Black"/>
                <a:cs typeface="Arial Black"/>
              </a:rPr>
              <a:t>tour</a:t>
            </a:r>
            <a:r>
              <a:rPr sz="1100" spc="-185" dirty="0">
                <a:solidFill>
                  <a:srgbClr val="FFFFFF"/>
                </a:solidFill>
                <a:latin typeface="Arial Black"/>
                <a:cs typeface="Arial Black"/>
              </a:rPr>
              <a:t> </a:t>
            </a:r>
            <a:r>
              <a:rPr sz="1100" spc="-55" dirty="0">
                <a:solidFill>
                  <a:srgbClr val="FFFFFF"/>
                </a:solidFill>
                <a:latin typeface="Arial Black"/>
                <a:cs typeface="Arial Black"/>
              </a:rPr>
              <a:t>leur</a:t>
            </a:r>
            <a:r>
              <a:rPr sz="1100" spc="-185" dirty="0">
                <a:solidFill>
                  <a:srgbClr val="FFFFFF"/>
                </a:solidFill>
                <a:latin typeface="Arial Black"/>
                <a:cs typeface="Arial Black"/>
              </a:rPr>
              <a:t> </a:t>
            </a:r>
            <a:r>
              <a:rPr sz="1100" spc="-75" dirty="0">
                <a:solidFill>
                  <a:srgbClr val="FFFFFF"/>
                </a:solidFill>
                <a:latin typeface="Arial Black"/>
                <a:cs typeface="Arial Black"/>
              </a:rPr>
              <a:t>regard,</a:t>
            </a:r>
            <a:r>
              <a:rPr sz="1100" spc="-45" dirty="0">
                <a:solidFill>
                  <a:srgbClr val="FFFFFF"/>
                </a:solidFill>
                <a:latin typeface="Arial Black"/>
                <a:cs typeface="Arial Black"/>
              </a:rPr>
              <a:t> </a:t>
            </a:r>
            <a:r>
              <a:rPr sz="1100" dirty="0">
                <a:solidFill>
                  <a:srgbClr val="FFFFFF"/>
                </a:solidFill>
                <a:latin typeface="Lucida Sans Unicode"/>
                <a:cs typeface="Lucida Sans Unicode"/>
              </a:rPr>
              <a:t>leurs</a:t>
            </a:r>
            <a:r>
              <a:rPr sz="1100" spc="-15" dirty="0">
                <a:solidFill>
                  <a:srgbClr val="FFFFFF"/>
                </a:solidFill>
                <a:latin typeface="Lucida Sans Unicode"/>
                <a:cs typeface="Lucida Sans Unicode"/>
              </a:rPr>
              <a:t> </a:t>
            </a:r>
            <a:r>
              <a:rPr sz="1100" spc="-5" dirty="0">
                <a:solidFill>
                  <a:srgbClr val="FFFFFF"/>
                </a:solidFill>
                <a:latin typeface="Lucida Sans Unicode"/>
                <a:cs typeface="Lucida Sans Unicode"/>
              </a:rPr>
              <a:t>expériences</a:t>
            </a:r>
            <a:r>
              <a:rPr sz="1100" spc="-15" dirty="0">
                <a:solidFill>
                  <a:srgbClr val="FFFFFF"/>
                </a:solidFill>
                <a:latin typeface="Lucida Sans Unicode"/>
                <a:cs typeface="Lucida Sans Unicode"/>
              </a:rPr>
              <a:t> </a:t>
            </a:r>
            <a:r>
              <a:rPr sz="1100" dirty="0">
                <a:solidFill>
                  <a:srgbClr val="FFFFFF"/>
                </a:solidFill>
                <a:latin typeface="Lucida Sans Unicode"/>
                <a:cs typeface="Lucida Sans Unicode"/>
              </a:rPr>
              <a:t>et</a:t>
            </a:r>
            <a:r>
              <a:rPr sz="1100" spc="-15" dirty="0">
                <a:solidFill>
                  <a:srgbClr val="FFFFFF"/>
                </a:solidFill>
                <a:latin typeface="Lucida Sans Unicode"/>
                <a:cs typeface="Lucida Sans Unicode"/>
              </a:rPr>
              <a:t> </a:t>
            </a:r>
            <a:r>
              <a:rPr sz="1100" dirty="0">
                <a:solidFill>
                  <a:srgbClr val="FFFFFF"/>
                </a:solidFill>
                <a:latin typeface="Lucida Sans Unicode"/>
                <a:cs typeface="Lucida Sans Unicode"/>
              </a:rPr>
              <a:t>leurs</a:t>
            </a:r>
            <a:r>
              <a:rPr sz="1100" spc="-15" dirty="0">
                <a:solidFill>
                  <a:srgbClr val="FFFFFF"/>
                </a:solidFill>
                <a:latin typeface="Lucida Sans Unicode"/>
                <a:cs typeface="Lucida Sans Unicode"/>
              </a:rPr>
              <a:t> </a:t>
            </a:r>
            <a:r>
              <a:rPr sz="1100" spc="-5" dirty="0">
                <a:solidFill>
                  <a:srgbClr val="FFFFFF"/>
                </a:solidFill>
                <a:latin typeface="Lucida Sans Unicode"/>
                <a:cs typeface="Lucida Sans Unicode"/>
              </a:rPr>
              <a:t>convictions</a:t>
            </a:r>
            <a:r>
              <a:rPr sz="1100" spc="-15" dirty="0">
                <a:solidFill>
                  <a:srgbClr val="FFFFFF"/>
                </a:solidFill>
                <a:latin typeface="Lucida Sans Unicode"/>
                <a:cs typeface="Lucida Sans Unicode"/>
              </a:rPr>
              <a:t> </a:t>
            </a:r>
            <a:r>
              <a:rPr sz="1100" spc="-10" dirty="0">
                <a:solidFill>
                  <a:srgbClr val="FFFFFF"/>
                </a:solidFill>
                <a:latin typeface="Lucida Sans Unicode"/>
                <a:cs typeface="Lucida Sans Unicode"/>
              </a:rPr>
              <a:t>sur</a:t>
            </a:r>
            <a:r>
              <a:rPr sz="1100" spc="-15" dirty="0">
                <a:solidFill>
                  <a:srgbClr val="FFFFFF"/>
                </a:solidFill>
                <a:latin typeface="Lucida Sans Unicode"/>
                <a:cs typeface="Lucida Sans Unicode"/>
              </a:rPr>
              <a:t> </a:t>
            </a:r>
            <a:r>
              <a:rPr sz="1100" spc="-10" dirty="0">
                <a:solidFill>
                  <a:srgbClr val="FFFFFF"/>
                </a:solidFill>
                <a:latin typeface="Lucida Sans Unicode"/>
                <a:cs typeface="Lucida Sans Unicode"/>
              </a:rPr>
              <a:t>les</a:t>
            </a:r>
            <a:r>
              <a:rPr sz="1100" spc="-25" dirty="0">
                <a:solidFill>
                  <a:srgbClr val="FFFFFF"/>
                </a:solidFill>
                <a:latin typeface="Lucida Sans Unicode"/>
                <a:cs typeface="Lucida Sans Unicode"/>
              </a:rPr>
              <a:t> </a:t>
            </a:r>
            <a:r>
              <a:rPr sz="1100" spc="-45" dirty="0">
                <a:solidFill>
                  <a:srgbClr val="FFFFFF"/>
                </a:solidFill>
                <a:latin typeface="Lucida Sans Unicode"/>
                <a:cs typeface="Lucida Sans Unicode"/>
              </a:rPr>
              <a:t>questions</a:t>
            </a:r>
            <a:r>
              <a:rPr sz="1100" spc="-160" dirty="0">
                <a:solidFill>
                  <a:srgbClr val="FFFFFF"/>
                </a:solidFill>
                <a:latin typeface="Lucida Sans Unicode"/>
                <a:cs typeface="Lucida Sans Unicode"/>
              </a:rPr>
              <a:t> </a:t>
            </a:r>
            <a:r>
              <a:rPr sz="1100" spc="-45" dirty="0">
                <a:solidFill>
                  <a:srgbClr val="FFFFFF"/>
                </a:solidFill>
                <a:latin typeface="Lucida Sans Unicode"/>
                <a:cs typeface="Lucida Sans Unicode"/>
              </a:rPr>
              <a:t>qui</a:t>
            </a:r>
            <a:r>
              <a:rPr sz="1100" spc="-160" dirty="0">
                <a:solidFill>
                  <a:srgbClr val="FFFFFF"/>
                </a:solidFill>
                <a:latin typeface="Lucida Sans Unicode"/>
                <a:cs typeface="Lucida Sans Unicode"/>
              </a:rPr>
              <a:t> </a:t>
            </a:r>
            <a:r>
              <a:rPr sz="1100" spc="-35" dirty="0">
                <a:solidFill>
                  <a:srgbClr val="FFFFFF"/>
                </a:solidFill>
                <a:latin typeface="Lucida Sans Unicode"/>
                <a:cs typeface="Lucida Sans Unicode"/>
              </a:rPr>
              <a:t>traversent</a:t>
            </a:r>
            <a:r>
              <a:rPr sz="1100" spc="-160" dirty="0">
                <a:solidFill>
                  <a:srgbClr val="FFFFFF"/>
                </a:solidFill>
                <a:latin typeface="Lucida Sans Unicode"/>
                <a:cs typeface="Lucida Sans Unicode"/>
              </a:rPr>
              <a:t> </a:t>
            </a:r>
            <a:r>
              <a:rPr sz="1100" spc="-35" dirty="0">
                <a:solidFill>
                  <a:srgbClr val="FFFFFF"/>
                </a:solidFill>
                <a:latin typeface="Lucida Sans Unicode"/>
                <a:cs typeface="Lucida Sans Unicode"/>
              </a:rPr>
              <a:t>notre</a:t>
            </a:r>
            <a:r>
              <a:rPr sz="1100" spc="-160" dirty="0">
                <a:solidFill>
                  <a:srgbClr val="FFFFFF"/>
                </a:solidFill>
                <a:latin typeface="Lucida Sans Unicode"/>
                <a:cs typeface="Lucida Sans Unicode"/>
              </a:rPr>
              <a:t> </a:t>
            </a:r>
            <a:r>
              <a:rPr sz="1100" spc="-40" dirty="0">
                <a:solidFill>
                  <a:srgbClr val="FFFFFF"/>
                </a:solidFill>
                <a:latin typeface="Lucida Sans Unicode"/>
                <a:cs typeface="Lucida Sans Unicode"/>
              </a:rPr>
              <a:t>époque.</a:t>
            </a:r>
            <a:endParaRPr sz="1100" dirty="0">
              <a:latin typeface="Lucida Sans Unicode"/>
              <a:cs typeface="Lucida Sans Unicode"/>
            </a:endParaRPr>
          </a:p>
        </p:txBody>
      </p:sp>
      <p:sp>
        <p:nvSpPr>
          <p:cNvPr id="16" name="object 16"/>
          <p:cNvSpPr txBox="1"/>
          <p:nvPr/>
        </p:nvSpPr>
        <p:spPr>
          <a:xfrm>
            <a:off x="4030891" y="3564839"/>
            <a:ext cx="3070860" cy="1526540"/>
          </a:xfrm>
          <a:prstGeom prst="rect">
            <a:avLst/>
          </a:prstGeom>
        </p:spPr>
        <p:txBody>
          <a:bodyPr vert="horz" wrap="square" lIns="0" tIns="12700" rIns="0" bIns="0" rtlCol="0">
            <a:spAutoFit/>
          </a:bodyPr>
          <a:lstStyle/>
          <a:p>
            <a:pPr marL="12700" algn="just">
              <a:lnSpc>
                <a:spcPct val="100000"/>
              </a:lnSpc>
              <a:spcBef>
                <a:spcPts val="100"/>
              </a:spcBef>
            </a:pPr>
            <a:r>
              <a:rPr sz="1100" spc="-100" dirty="0">
                <a:solidFill>
                  <a:srgbClr val="FFFFFF"/>
                </a:solidFill>
                <a:latin typeface="Arial Black"/>
                <a:cs typeface="Arial Black"/>
              </a:rPr>
              <a:t>Chaque</a:t>
            </a:r>
            <a:r>
              <a:rPr sz="1100" spc="-190" dirty="0">
                <a:solidFill>
                  <a:srgbClr val="FFFFFF"/>
                </a:solidFill>
                <a:latin typeface="Arial Black"/>
                <a:cs typeface="Arial Black"/>
              </a:rPr>
              <a:t> </a:t>
            </a:r>
            <a:r>
              <a:rPr sz="1100" spc="-85" dirty="0">
                <a:solidFill>
                  <a:srgbClr val="FFFFFF"/>
                </a:solidFill>
                <a:latin typeface="Arial Black"/>
                <a:cs typeface="Arial Black"/>
              </a:rPr>
              <a:t>soir</a:t>
            </a:r>
            <a:r>
              <a:rPr sz="1100" spc="-185" dirty="0">
                <a:solidFill>
                  <a:srgbClr val="FFFFFF"/>
                </a:solidFill>
                <a:latin typeface="Arial Black"/>
                <a:cs typeface="Arial Black"/>
              </a:rPr>
              <a:t> </a:t>
            </a:r>
            <a:r>
              <a:rPr sz="1100" spc="-90" dirty="0">
                <a:solidFill>
                  <a:srgbClr val="FFFFFF"/>
                </a:solidFill>
                <a:latin typeface="Arial Black"/>
                <a:cs typeface="Arial Black"/>
              </a:rPr>
              <a:t>de</a:t>
            </a:r>
            <a:r>
              <a:rPr sz="1100" spc="-185" dirty="0">
                <a:solidFill>
                  <a:srgbClr val="FFFFFF"/>
                </a:solidFill>
                <a:latin typeface="Arial Black"/>
                <a:cs typeface="Arial Black"/>
              </a:rPr>
              <a:t> </a:t>
            </a:r>
            <a:r>
              <a:rPr sz="1100" spc="-120" dirty="0">
                <a:solidFill>
                  <a:srgbClr val="FFFFFF"/>
                </a:solidFill>
                <a:latin typeface="Arial Black"/>
                <a:cs typeface="Arial Black"/>
              </a:rPr>
              <a:t>21h</a:t>
            </a:r>
            <a:r>
              <a:rPr sz="1100" spc="-185" dirty="0">
                <a:solidFill>
                  <a:srgbClr val="FFFFFF"/>
                </a:solidFill>
                <a:latin typeface="Arial Black"/>
                <a:cs typeface="Arial Black"/>
              </a:rPr>
              <a:t> </a:t>
            </a:r>
            <a:r>
              <a:rPr sz="1100" spc="-80" dirty="0">
                <a:solidFill>
                  <a:srgbClr val="FFFFFF"/>
                </a:solidFill>
                <a:latin typeface="Arial Black"/>
                <a:cs typeface="Arial Black"/>
              </a:rPr>
              <a:t>à</a:t>
            </a:r>
            <a:r>
              <a:rPr sz="1100" spc="-185" dirty="0">
                <a:solidFill>
                  <a:srgbClr val="FFFFFF"/>
                </a:solidFill>
                <a:latin typeface="Arial Black"/>
                <a:cs typeface="Arial Black"/>
              </a:rPr>
              <a:t> </a:t>
            </a:r>
            <a:r>
              <a:rPr sz="1100" spc="-105" dirty="0">
                <a:solidFill>
                  <a:srgbClr val="FFFFFF"/>
                </a:solidFill>
                <a:latin typeface="Arial Black"/>
                <a:cs typeface="Arial Black"/>
              </a:rPr>
              <a:t>22h30,</a:t>
            </a:r>
            <a:r>
              <a:rPr sz="1100" spc="-185" dirty="0">
                <a:solidFill>
                  <a:srgbClr val="FFFFFF"/>
                </a:solidFill>
                <a:latin typeface="Arial Black"/>
                <a:cs typeface="Arial Black"/>
              </a:rPr>
              <a:t> </a:t>
            </a:r>
            <a:r>
              <a:rPr sz="1100" spc="-75" dirty="0">
                <a:solidFill>
                  <a:srgbClr val="FFFFFF"/>
                </a:solidFill>
                <a:latin typeface="Arial Black"/>
                <a:cs typeface="Arial Black"/>
              </a:rPr>
              <a:t>l’animateur</a:t>
            </a:r>
            <a:r>
              <a:rPr sz="1100" spc="-185" dirty="0">
                <a:solidFill>
                  <a:srgbClr val="FFFFFF"/>
                </a:solidFill>
                <a:latin typeface="Arial Black"/>
                <a:cs typeface="Arial Black"/>
              </a:rPr>
              <a:t> </a:t>
            </a:r>
            <a:r>
              <a:rPr sz="1100" spc="-30" dirty="0">
                <a:solidFill>
                  <a:srgbClr val="FFFFFF"/>
                </a:solidFill>
                <a:latin typeface="Arial Black"/>
                <a:cs typeface="Arial Black"/>
              </a:rPr>
              <a:t>Olivier</a:t>
            </a:r>
            <a:endParaRPr sz="1100" dirty="0">
              <a:latin typeface="Arial Black"/>
              <a:cs typeface="Arial Black"/>
            </a:endParaRPr>
          </a:p>
          <a:p>
            <a:pPr marL="12700" marR="5080" algn="just">
              <a:lnSpc>
                <a:spcPct val="159100"/>
              </a:lnSpc>
            </a:pPr>
            <a:r>
              <a:rPr sz="1100" spc="-40" dirty="0">
                <a:solidFill>
                  <a:srgbClr val="FFFFFF"/>
                </a:solidFill>
                <a:latin typeface="Arial Black"/>
                <a:cs typeface="Arial Black"/>
              </a:rPr>
              <a:t>Delacroix</a:t>
            </a:r>
            <a:r>
              <a:rPr sz="1100" spc="-5" dirty="0">
                <a:solidFill>
                  <a:srgbClr val="FFFFFF"/>
                </a:solidFill>
                <a:latin typeface="Arial Black"/>
                <a:cs typeface="Arial Black"/>
              </a:rPr>
              <a:t> </a:t>
            </a:r>
            <a:r>
              <a:rPr sz="1100" spc="15" dirty="0">
                <a:solidFill>
                  <a:srgbClr val="FFFFFF"/>
                </a:solidFill>
                <a:latin typeface="Lucida Sans Unicode"/>
                <a:cs typeface="Lucida Sans Unicode"/>
              </a:rPr>
              <a:t>ouvre </a:t>
            </a:r>
            <a:r>
              <a:rPr sz="1100" spc="5" dirty="0">
                <a:solidFill>
                  <a:srgbClr val="FFFFFF"/>
                </a:solidFill>
                <a:latin typeface="Lucida Sans Unicode"/>
                <a:cs typeface="Lucida Sans Unicode"/>
              </a:rPr>
              <a:t>une</a:t>
            </a:r>
            <a:r>
              <a:rPr sz="1100" spc="15" dirty="0">
                <a:solidFill>
                  <a:srgbClr val="FFFFFF"/>
                </a:solidFill>
                <a:latin typeface="Lucida Sans Unicode"/>
                <a:cs typeface="Lucida Sans Unicode"/>
              </a:rPr>
              <a:t> </a:t>
            </a:r>
            <a:r>
              <a:rPr sz="1100" spc="5" dirty="0">
                <a:solidFill>
                  <a:srgbClr val="FFFFFF"/>
                </a:solidFill>
                <a:latin typeface="Arial Black"/>
                <a:cs typeface="Arial Black"/>
              </a:rPr>
              <a:t>libre-</a:t>
            </a:r>
            <a:r>
              <a:rPr sz="1100" spc="-20" dirty="0">
                <a:solidFill>
                  <a:srgbClr val="FFFFFF"/>
                </a:solidFill>
                <a:latin typeface="Arial Black"/>
                <a:cs typeface="Arial Black"/>
              </a:rPr>
              <a:t>antenne</a:t>
            </a:r>
            <a:r>
              <a:rPr sz="1100" spc="-5" dirty="0">
                <a:solidFill>
                  <a:srgbClr val="FFFFFF"/>
                </a:solidFill>
                <a:latin typeface="Arial Black"/>
                <a:cs typeface="Arial Black"/>
              </a:rPr>
              <a:t> </a:t>
            </a:r>
            <a:r>
              <a:rPr sz="1100" spc="5" dirty="0">
                <a:solidFill>
                  <a:srgbClr val="FFFFFF"/>
                </a:solidFill>
                <a:latin typeface="Lucida Sans Unicode"/>
                <a:cs typeface="Lucida Sans Unicode"/>
              </a:rPr>
              <a:t>au</a:t>
            </a:r>
            <a:r>
              <a:rPr sz="1100" spc="15" dirty="0">
                <a:solidFill>
                  <a:srgbClr val="FFFFFF"/>
                </a:solidFill>
                <a:latin typeface="Lucida Sans Unicode"/>
                <a:cs typeface="Lucida Sans Unicode"/>
              </a:rPr>
              <a:t> </a:t>
            </a:r>
            <a:r>
              <a:rPr sz="1100" dirty="0">
                <a:solidFill>
                  <a:srgbClr val="FFFFFF"/>
                </a:solidFill>
                <a:latin typeface="Lucida Sans Unicode"/>
                <a:cs typeface="Lucida Sans Unicode"/>
              </a:rPr>
              <a:t>plus</a:t>
            </a:r>
            <a:r>
              <a:rPr sz="1100" spc="10" dirty="0">
                <a:solidFill>
                  <a:srgbClr val="FFFFFF"/>
                </a:solidFill>
                <a:latin typeface="Lucida Sans Unicode"/>
                <a:cs typeface="Lucida Sans Unicode"/>
              </a:rPr>
              <a:t> </a:t>
            </a:r>
            <a:r>
              <a:rPr sz="1100" spc="-10" dirty="0">
                <a:solidFill>
                  <a:srgbClr val="FFFFFF"/>
                </a:solidFill>
                <a:latin typeface="Lucida Sans Unicode"/>
                <a:cs typeface="Lucida Sans Unicode"/>
              </a:rPr>
              <a:t>proche</a:t>
            </a:r>
            <a:r>
              <a:rPr sz="1100" spc="-45" dirty="0">
                <a:solidFill>
                  <a:srgbClr val="FFFFFF"/>
                </a:solidFill>
                <a:latin typeface="Lucida Sans Unicode"/>
                <a:cs typeface="Lucida Sans Unicode"/>
              </a:rPr>
              <a:t> </a:t>
            </a:r>
            <a:r>
              <a:rPr sz="1100" spc="-10" dirty="0">
                <a:solidFill>
                  <a:srgbClr val="FFFFFF"/>
                </a:solidFill>
                <a:latin typeface="Lucida Sans Unicode"/>
                <a:cs typeface="Lucida Sans Unicode"/>
              </a:rPr>
              <a:t>des</a:t>
            </a:r>
            <a:r>
              <a:rPr sz="1100" spc="-45" dirty="0">
                <a:solidFill>
                  <a:srgbClr val="FFFFFF"/>
                </a:solidFill>
                <a:latin typeface="Lucida Sans Unicode"/>
                <a:cs typeface="Lucida Sans Unicode"/>
              </a:rPr>
              <a:t> </a:t>
            </a:r>
            <a:r>
              <a:rPr sz="1100" spc="-10" dirty="0">
                <a:solidFill>
                  <a:srgbClr val="FFFFFF"/>
                </a:solidFill>
                <a:latin typeface="Lucida Sans Unicode"/>
                <a:cs typeface="Lucida Sans Unicode"/>
              </a:rPr>
              <a:t>préoccupations</a:t>
            </a:r>
            <a:r>
              <a:rPr sz="1100" spc="-45" dirty="0">
                <a:solidFill>
                  <a:srgbClr val="FFFFFF"/>
                </a:solidFill>
                <a:latin typeface="Lucida Sans Unicode"/>
                <a:cs typeface="Lucida Sans Unicode"/>
              </a:rPr>
              <a:t> </a:t>
            </a:r>
            <a:r>
              <a:rPr sz="1100" spc="-5" dirty="0">
                <a:solidFill>
                  <a:srgbClr val="FFFFFF"/>
                </a:solidFill>
                <a:latin typeface="Lucida Sans Unicode"/>
                <a:cs typeface="Lucida Sans Unicode"/>
              </a:rPr>
              <a:t>de</a:t>
            </a:r>
            <a:r>
              <a:rPr sz="1100" spc="-45" dirty="0">
                <a:solidFill>
                  <a:srgbClr val="FFFFFF"/>
                </a:solidFill>
                <a:latin typeface="Lucida Sans Unicode"/>
                <a:cs typeface="Lucida Sans Unicode"/>
              </a:rPr>
              <a:t> </a:t>
            </a:r>
            <a:r>
              <a:rPr sz="1100" spc="-20" dirty="0">
                <a:solidFill>
                  <a:srgbClr val="FFFFFF"/>
                </a:solidFill>
                <a:latin typeface="Lucida Sans Unicode"/>
                <a:cs typeface="Lucida Sans Unicode"/>
              </a:rPr>
              <a:t>chacun.</a:t>
            </a:r>
            <a:r>
              <a:rPr sz="1100" spc="-45" dirty="0">
                <a:solidFill>
                  <a:srgbClr val="FFFFFF"/>
                </a:solidFill>
                <a:latin typeface="Lucida Sans Unicode"/>
                <a:cs typeface="Lucida Sans Unicode"/>
              </a:rPr>
              <a:t> </a:t>
            </a:r>
            <a:r>
              <a:rPr sz="1100" spc="-10" dirty="0">
                <a:solidFill>
                  <a:srgbClr val="FFFFFF"/>
                </a:solidFill>
                <a:latin typeface="Lucida Sans Unicode"/>
                <a:cs typeface="Lucida Sans Unicode"/>
              </a:rPr>
              <a:t>Olivier</a:t>
            </a:r>
            <a:r>
              <a:rPr sz="1100" spc="-5" dirty="0">
                <a:solidFill>
                  <a:srgbClr val="FFFFFF"/>
                </a:solidFill>
                <a:latin typeface="Lucida Sans Unicode"/>
                <a:cs typeface="Lucida Sans Unicode"/>
              </a:rPr>
              <a:t> </a:t>
            </a:r>
            <a:r>
              <a:rPr sz="1100" spc="-60" dirty="0">
                <a:solidFill>
                  <a:srgbClr val="FFFFFF"/>
                </a:solidFill>
                <a:latin typeface="Lucida Sans Unicode"/>
                <a:cs typeface="Lucida Sans Unicode"/>
              </a:rPr>
              <a:t>accueillera</a:t>
            </a:r>
            <a:r>
              <a:rPr sz="1100" spc="-210" dirty="0">
                <a:solidFill>
                  <a:srgbClr val="FFFFFF"/>
                </a:solidFill>
                <a:latin typeface="Lucida Sans Unicode"/>
                <a:cs typeface="Lucida Sans Unicode"/>
              </a:rPr>
              <a:t> </a:t>
            </a:r>
            <a:r>
              <a:rPr sz="1100" spc="-30" dirty="0">
                <a:solidFill>
                  <a:srgbClr val="FFFFFF"/>
                </a:solidFill>
                <a:latin typeface="Lucida Sans Unicode"/>
                <a:cs typeface="Lucida Sans Unicode"/>
              </a:rPr>
              <a:t>en</a:t>
            </a:r>
            <a:r>
              <a:rPr sz="1100" spc="-210" dirty="0">
                <a:solidFill>
                  <a:srgbClr val="FFFFFF"/>
                </a:solidFill>
                <a:latin typeface="Lucida Sans Unicode"/>
                <a:cs typeface="Lucida Sans Unicode"/>
              </a:rPr>
              <a:t> </a:t>
            </a:r>
            <a:r>
              <a:rPr sz="1100" spc="-50" dirty="0">
                <a:solidFill>
                  <a:srgbClr val="FFFFFF"/>
                </a:solidFill>
                <a:latin typeface="Lucida Sans Unicode"/>
                <a:cs typeface="Lucida Sans Unicode"/>
              </a:rPr>
              <a:t>direct</a:t>
            </a:r>
            <a:r>
              <a:rPr sz="1100" spc="-210" dirty="0">
                <a:solidFill>
                  <a:srgbClr val="FFFFFF"/>
                </a:solidFill>
                <a:latin typeface="Lucida Sans Unicode"/>
                <a:cs typeface="Lucida Sans Unicode"/>
              </a:rPr>
              <a:t> </a:t>
            </a:r>
            <a:r>
              <a:rPr sz="1100" spc="-50" dirty="0">
                <a:solidFill>
                  <a:srgbClr val="FFFFFF"/>
                </a:solidFill>
                <a:latin typeface="Lucida Sans Unicode"/>
                <a:cs typeface="Lucida Sans Unicode"/>
              </a:rPr>
              <a:t>les</a:t>
            </a:r>
            <a:r>
              <a:rPr sz="1100" spc="-210" dirty="0">
                <a:solidFill>
                  <a:srgbClr val="FFFFFF"/>
                </a:solidFill>
                <a:latin typeface="Lucida Sans Unicode"/>
                <a:cs typeface="Lucida Sans Unicode"/>
              </a:rPr>
              <a:t> </a:t>
            </a:r>
            <a:r>
              <a:rPr sz="1100" spc="-70" dirty="0">
                <a:solidFill>
                  <a:srgbClr val="FFFFFF"/>
                </a:solidFill>
                <a:latin typeface="Lucida Sans Unicode"/>
                <a:cs typeface="Lucida Sans Unicode"/>
              </a:rPr>
              <a:t>témoignages</a:t>
            </a:r>
            <a:r>
              <a:rPr sz="1100" spc="-210" dirty="0">
                <a:solidFill>
                  <a:srgbClr val="FFFFFF"/>
                </a:solidFill>
                <a:latin typeface="Lucida Sans Unicode"/>
                <a:cs typeface="Lucida Sans Unicode"/>
              </a:rPr>
              <a:t> </a:t>
            </a:r>
            <a:r>
              <a:rPr sz="1100" spc="-45" dirty="0">
                <a:solidFill>
                  <a:srgbClr val="FFFFFF"/>
                </a:solidFill>
                <a:latin typeface="Lucida Sans Unicode"/>
                <a:cs typeface="Lucida Sans Unicode"/>
              </a:rPr>
              <a:t>des</a:t>
            </a:r>
            <a:r>
              <a:rPr sz="1100" spc="-210" dirty="0">
                <a:solidFill>
                  <a:srgbClr val="FFFFFF"/>
                </a:solidFill>
                <a:latin typeface="Lucida Sans Unicode"/>
                <a:cs typeface="Lucida Sans Unicode"/>
              </a:rPr>
              <a:t> </a:t>
            </a:r>
            <a:r>
              <a:rPr sz="1100" spc="-50" dirty="0">
                <a:solidFill>
                  <a:srgbClr val="FFFFFF"/>
                </a:solidFill>
                <a:latin typeface="Lucida Sans Unicode"/>
                <a:cs typeface="Lucida Sans Unicode"/>
              </a:rPr>
              <a:t>auditeurs</a:t>
            </a:r>
            <a:r>
              <a:rPr sz="1100" spc="-25" dirty="0">
                <a:solidFill>
                  <a:srgbClr val="FFFFFF"/>
                </a:solidFill>
                <a:latin typeface="Lucida Sans Unicode"/>
                <a:cs typeface="Lucida Sans Unicode"/>
              </a:rPr>
              <a:t> </a:t>
            </a:r>
            <a:r>
              <a:rPr sz="1100" spc="-35" dirty="0">
                <a:solidFill>
                  <a:srgbClr val="FFFFFF"/>
                </a:solidFill>
                <a:latin typeface="Lucida Sans Unicode"/>
                <a:cs typeface="Lucida Sans Unicode"/>
              </a:rPr>
              <a:t>pour</a:t>
            </a:r>
            <a:r>
              <a:rPr sz="1100" spc="-150" dirty="0">
                <a:solidFill>
                  <a:srgbClr val="FFFFFF"/>
                </a:solidFill>
                <a:latin typeface="Lucida Sans Unicode"/>
                <a:cs typeface="Lucida Sans Unicode"/>
              </a:rPr>
              <a:t> </a:t>
            </a:r>
            <a:r>
              <a:rPr sz="1100" spc="-35" dirty="0">
                <a:solidFill>
                  <a:srgbClr val="FFFFFF"/>
                </a:solidFill>
                <a:latin typeface="Lucida Sans Unicode"/>
                <a:cs typeface="Lucida Sans Unicode"/>
              </a:rPr>
              <a:t>redonner</a:t>
            </a:r>
            <a:r>
              <a:rPr sz="1100" spc="-150" dirty="0">
                <a:solidFill>
                  <a:srgbClr val="FFFFFF"/>
                </a:solidFill>
                <a:latin typeface="Lucida Sans Unicode"/>
                <a:cs typeface="Lucida Sans Unicode"/>
              </a:rPr>
              <a:t> </a:t>
            </a:r>
            <a:r>
              <a:rPr sz="1100" spc="-10" dirty="0">
                <a:solidFill>
                  <a:srgbClr val="FFFFFF"/>
                </a:solidFill>
                <a:latin typeface="Lucida Sans Unicode"/>
                <a:cs typeface="Lucida Sans Unicode"/>
              </a:rPr>
              <a:t>à</a:t>
            </a:r>
            <a:r>
              <a:rPr sz="1100" spc="-150" dirty="0">
                <a:solidFill>
                  <a:srgbClr val="FFFFFF"/>
                </a:solidFill>
                <a:latin typeface="Lucida Sans Unicode"/>
                <a:cs typeface="Lucida Sans Unicode"/>
              </a:rPr>
              <a:t> </a:t>
            </a:r>
            <a:r>
              <a:rPr sz="1100" spc="-50" dirty="0">
                <a:solidFill>
                  <a:srgbClr val="FFFFFF"/>
                </a:solidFill>
                <a:latin typeface="Lucida Sans Unicode"/>
                <a:cs typeface="Lucida Sans Unicode"/>
              </a:rPr>
              <a:t>tous</a:t>
            </a:r>
            <a:r>
              <a:rPr sz="1100" spc="-150" dirty="0">
                <a:solidFill>
                  <a:srgbClr val="FFFFFF"/>
                </a:solidFill>
                <a:latin typeface="Lucida Sans Unicode"/>
                <a:cs typeface="Lucida Sans Unicode"/>
              </a:rPr>
              <a:t> </a:t>
            </a:r>
            <a:r>
              <a:rPr sz="1100" spc="-30" dirty="0">
                <a:solidFill>
                  <a:srgbClr val="FFFFFF"/>
                </a:solidFill>
                <a:latin typeface="Lucida Sans Unicode"/>
                <a:cs typeface="Lucida Sans Unicode"/>
              </a:rPr>
              <a:t>une</a:t>
            </a:r>
            <a:r>
              <a:rPr sz="1100" spc="-150" dirty="0">
                <a:solidFill>
                  <a:srgbClr val="FFFFFF"/>
                </a:solidFill>
                <a:latin typeface="Lucida Sans Unicode"/>
                <a:cs typeface="Lucida Sans Unicode"/>
              </a:rPr>
              <a:t> </a:t>
            </a:r>
            <a:r>
              <a:rPr sz="1100" spc="-40" dirty="0">
                <a:solidFill>
                  <a:srgbClr val="FFFFFF"/>
                </a:solidFill>
                <a:latin typeface="Lucida Sans Unicode"/>
                <a:cs typeface="Lucida Sans Unicode"/>
              </a:rPr>
              <a:t>lumière</a:t>
            </a:r>
            <a:r>
              <a:rPr sz="1100" spc="-150" dirty="0">
                <a:solidFill>
                  <a:srgbClr val="FFFFFF"/>
                </a:solidFill>
                <a:latin typeface="Lucida Sans Unicode"/>
                <a:cs typeface="Lucida Sans Unicode"/>
              </a:rPr>
              <a:t> </a:t>
            </a:r>
            <a:r>
              <a:rPr sz="1100" spc="-25" dirty="0">
                <a:solidFill>
                  <a:srgbClr val="FFFFFF"/>
                </a:solidFill>
                <a:latin typeface="Lucida Sans Unicode"/>
                <a:cs typeface="Lucida Sans Unicode"/>
              </a:rPr>
              <a:t>et</a:t>
            </a:r>
            <a:r>
              <a:rPr sz="1100" spc="-150" dirty="0">
                <a:solidFill>
                  <a:srgbClr val="FFFFFF"/>
                </a:solidFill>
                <a:latin typeface="Lucida Sans Unicode"/>
                <a:cs typeface="Lucida Sans Unicode"/>
              </a:rPr>
              <a:t> </a:t>
            </a:r>
            <a:r>
              <a:rPr sz="1100" spc="-35" dirty="0">
                <a:solidFill>
                  <a:srgbClr val="FFFFFF"/>
                </a:solidFill>
                <a:latin typeface="Lucida Sans Unicode"/>
                <a:cs typeface="Lucida Sans Unicode"/>
              </a:rPr>
              <a:t>traverser</a:t>
            </a:r>
            <a:r>
              <a:rPr sz="1100" spc="-150" dirty="0">
                <a:solidFill>
                  <a:srgbClr val="FFFFFF"/>
                </a:solidFill>
                <a:latin typeface="Lucida Sans Unicode"/>
                <a:cs typeface="Lucida Sans Unicode"/>
              </a:rPr>
              <a:t> </a:t>
            </a:r>
            <a:r>
              <a:rPr sz="1100" spc="-30" dirty="0">
                <a:solidFill>
                  <a:srgbClr val="FFFFFF"/>
                </a:solidFill>
                <a:latin typeface="Lucida Sans Unicode"/>
                <a:cs typeface="Lucida Sans Unicode"/>
              </a:rPr>
              <a:t>un</a:t>
            </a:r>
            <a:r>
              <a:rPr sz="1100" spc="-10" dirty="0">
                <a:solidFill>
                  <a:srgbClr val="FFFFFF"/>
                </a:solidFill>
                <a:latin typeface="Lucida Sans Unicode"/>
                <a:cs typeface="Lucida Sans Unicode"/>
              </a:rPr>
              <a:t> </a:t>
            </a:r>
            <a:r>
              <a:rPr sz="1100" spc="-45" dirty="0">
                <a:solidFill>
                  <a:srgbClr val="FFFFFF"/>
                </a:solidFill>
                <a:latin typeface="Lucida Sans Unicode"/>
                <a:cs typeface="Lucida Sans Unicode"/>
              </a:rPr>
              <a:t>quotidien</a:t>
            </a:r>
            <a:r>
              <a:rPr sz="1100" spc="-160" dirty="0">
                <a:solidFill>
                  <a:srgbClr val="FFFFFF"/>
                </a:solidFill>
                <a:latin typeface="Lucida Sans Unicode"/>
                <a:cs typeface="Lucida Sans Unicode"/>
              </a:rPr>
              <a:t> </a:t>
            </a:r>
            <a:r>
              <a:rPr sz="1100" spc="-40" dirty="0">
                <a:solidFill>
                  <a:srgbClr val="FFFFFF"/>
                </a:solidFill>
                <a:latin typeface="Lucida Sans Unicode"/>
                <a:cs typeface="Lucida Sans Unicode"/>
              </a:rPr>
              <a:t>parfois</a:t>
            </a:r>
            <a:r>
              <a:rPr sz="1100" spc="-160" dirty="0">
                <a:solidFill>
                  <a:srgbClr val="FFFFFF"/>
                </a:solidFill>
                <a:latin typeface="Lucida Sans Unicode"/>
                <a:cs typeface="Lucida Sans Unicode"/>
              </a:rPr>
              <a:t> </a:t>
            </a:r>
            <a:r>
              <a:rPr sz="1100" spc="-50" dirty="0">
                <a:solidFill>
                  <a:srgbClr val="FFFFFF"/>
                </a:solidFill>
                <a:latin typeface="Lucida Sans Unicode"/>
                <a:cs typeface="Lucida Sans Unicode"/>
              </a:rPr>
              <a:t>difficile.</a:t>
            </a:r>
            <a:endParaRPr sz="1100" dirty="0">
              <a:latin typeface="Lucida Sans Unicode"/>
              <a:cs typeface="Lucida Sans Unicode"/>
            </a:endParaRPr>
          </a:p>
        </p:txBody>
      </p:sp>
      <p:sp>
        <p:nvSpPr>
          <p:cNvPr id="18" name="object 14"/>
          <p:cNvSpPr txBox="1"/>
          <p:nvPr/>
        </p:nvSpPr>
        <p:spPr>
          <a:xfrm>
            <a:off x="4030823" y="6097200"/>
            <a:ext cx="3067050" cy="4372992"/>
          </a:xfrm>
          <a:prstGeom prst="rect">
            <a:avLst/>
          </a:prstGeom>
        </p:spPr>
        <p:txBody>
          <a:bodyPr vert="horz" wrap="square" lIns="0" tIns="12700" rIns="0" bIns="0" rtlCol="0">
            <a:spAutoFit/>
          </a:bodyPr>
          <a:lstStyle/>
          <a:p>
            <a:pPr marL="12700" algn="l">
              <a:spcBef>
                <a:spcPts val="100"/>
              </a:spcBef>
            </a:pPr>
            <a:r>
              <a:rPr lang="fr-FR" sz="1100" b="1" dirty="0">
                <a:solidFill>
                  <a:schemeClr val="bg1"/>
                </a:solidFill>
                <a:latin typeface="Lucida Sans Unicode" panose="020B0602030504020204" pitchFamily="34" charset="0"/>
                <a:cs typeface="Lucida Sans Unicode" panose="020B0602030504020204" pitchFamily="34" charset="0"/>
              </a:rPr>
              <a:t>8h10 : Le Grand Invité Régional</a:t>
            </a:r>
            <a:r>
              <a:rPr lang="fr-FR" sz="1100" dirty="0">
                <a:solidFill>
                  <a:schemeClr val="bg1"/>
                </a:solidFill>
                <a:latin typeface="Lucida Sans Unicode" panose="020B0602030504020204" pitchFamily="34" charset="0"/>
                <a:cs typeface="Lucida Sans Unicode" panose="020B0602030504020204" pitchFamily="34" charset="0"/>
              </a:rPr>
              <a:t>, chaque jour une personnalité bretonne répond en direct aux questions de Benjamin </a:t>
            </a:r>
            <a:r>
              <a:rPr lang="fr-FR" sz="1100" dirty="0" err="1">
                <a:solidFill>
                  <a:schemeClr val="bg1"/>
                </a:solidFill>
                <a:latin typeface="Lucida Sans Unicode" panose="020B0602030504020204" pitchFamily="34" charset="0"/>
                <a:cs typeface="Lucida Sans Unicode" panose="020B0602030504020204" pitchFamily="34" charset="0"/>
              </a:rPr>
              <a:t>Baillemont</a:t>
            </a:r>
            <a:r>
              <a:rPr lang="fr-FR" sz="1100" dirty="0">
                <a:solidFill>
                  <a:schemeClr val="bg1"/>
                </a:solidFill>
                <a:latin typeface="Lucida Sans Unicode" panose="020B0602030504020204" pitchFamily="34" charset="0"/>
                <a:cs typeface="Lucida Sans Unicode" panose="020B0602030504020204" pitchFamily="34" charset="0"/>
              </a:rPr>
              <a:t>.</a:t>
            </a:r>
          </a:p>
          <a:p>
            <a:pPr marL="12700" algn="l">
              <a:spcBef>
                <a:spcPts val="100"/>
              </a:spcBef>
            </a:pPr>
            <a:endParaRPr lang="fr-FR" sz="1100" b="1" dirty="0">
              <a:solidFill>
                <a:schemeClr val="bg1"/>
              </a:solidFill>
              <a:latin typeface="Lucida Sans Unicode" panose="020B0602030504020204" pitchFamily="34" charset="0"/>
              <a:cs typeface="Lucida Sans Unicode" panose="020B0602030504020204" pitchFamily="34" charset="0"/>
            </a:endParaRPr>
          </a:p>
          <a:p>
            <a:pPr marL="12700" algn="l">
              <a:spcBef>
                <a:spcPts val="100"/>
              </a:spcBef>
            </a:pPr>
            <a:r>
              <a:rPr lang="fr-FR" sz="1100" b="1" dirty="0">
                <a:solidFill>
                  <a:schemeClr val="bg1"/>
                </a:solidFill>
                <a:latin typeface="Lucida Sans Unicode" panose="020B0602030504020204" pitchFamily="34" charset="0"/>
                <a:cs typeface="Lucida Sans Unicode" panose="020B0602030504020204" pitchFamily="34" charset="0"/>
              </a:rPr>
              <a:t>Du lundi au vendredi à 12h</a:t>
            </a:r>
            <a:r>
              <a:rPr lang="fr-FR" sz="1100" dirty="0">
                <a:solidFill>
                  <a:schemeClr val="bg1"/>
                </a:solidFill>
                <a:latin typeface="Lucida Sans Unicode" panose="020B0602030504020204" pitchFamily="34" charset="0"/>
                <a:cs typeface="Lucida Sans Unicode" panose="020B0602030504020204" pitchFamily="34" charset="0"/>
              </a:rPr>
              <a:t>, Jean-Sébastien Paturel propose une heure de direct, dédiée à </a:t>
            </a:r>
            <a:r>
              <a:rPr lang="fr-FR" sz="1100" b="1" dirty="0">
                <a:solidFill>
                  <a:schemeClr val="bg1"/>
                </a:solidFill>
                <a:latin typeface="Lucida Sans Unicode" panose="020B0602030504020204" pitchFamily="34" charset="0"/>
                <a:cs typeface="Lucida Sans Unicode" panose="020B0602030504020204" pitchFamily="34" charset="0"/>
              </a:rPr>
              <a:t>la vie bretonne </a:t>
            </a:r>
            <a:r>
              <a:rPr lang="fr-FR" sz="1100" dirty="0">
                <a:solidFill>
                  <a:schemeClr val="bg1"/>
                </a:solidFill>
                <a:latin typeface="Lucida Sans Unicode" panose="020B0602030504020204" pitchFamily="34" charset="0"/>
                <a:cs typeface="Lucida Sans Unicode" panose="020B0602030504020204" pitchFamily="34" charset="0"/>
              </a:rPr>
              <a:t>avec un journal à midi, des coups de cœur, des invités culturels.., </a:t>
            </a:r>
          </a:p>
          <a:p>
            <a:pPr marL="12700" algn="l">
              <a:spcBef>
                <a:spcPts val="100"/>
              </a:spcBef>
            </a:pPr>
            <a:endParaRPr lang="fr-FR" sz="1100" dirty="0">
              <a:solidFill>
                <a:schemeClr val="bg1"/>
              </a:solidFill>
              <a:latin typeface="Lucida Sans Unicode" panose="020B0602030504020204" pitchFamily="34" charset="0"/>
              <a:cs typeface="Lucida Sans Unicode" panose="020B0602030504020204" pitchFamily="34" charset="0"/>
            </a:endParaRPr>
          </a:p>
          <a:p>
            <a:pPr marL="12700" algn="l">
              <a:spcBef>
                <a:spcPts val="100"/>
              </a:spcBef>
            </a:pPr>
            <a:r>
              <a:rPr lang="fr-FR" sz="1100" dirty="0">
                <a:solidFill>
                  <a:schemeClr val="bg1"/>
                </a:solidFill>
                <a:latin typeface="Lucida Sans Unicode" panose="020B0602030504020204" pitchFamily="34" charset="0"/>
                <a:cs typeface="Lucida Sans Unicode" panose="020B0602030504020204" pitchFamily="34" charset="0"/>
              </a:rPr>
              <a:t>Chaque soir de  la semaine, en direct à 18h10 à 19h, l’émission </a:t>
            </a:r>
            <a:r>
              <a:rPr lang="fr-FR" sz="1100" b="1" dirty="0">
                <a:solidFill>
                  <a:schemeClr val="bg1"/>
                </a:solidFill>
                <a:latin typeface="Lucida Sans Unicode" panose="020B0602030504020204" pitchFamily="34" charset="0"/>
                <a:cs typeface="Lucida Sans Unicode" panose="020B0602030504020204" pitchFamily="34" charset="0"/>
              </a:rPr>
              <a:t>Un Jour en Bretagne</a:t>
            </a:r>
            <a:r>
              <a:rPr lang="fr-FR" sz="1100" dirty="0">
                <a:solidFill>
                  <a:schemeClr val="bg1"/>
                </a:solidFill>
                <a:latin typeface="Lucida Sans Unicode" panose="020B0602030504020204" pitchFamily="34" charset="0"/>
                <a:cs typeface="Lucida Sans Unicode" panose="020B0602030504020204" pitchFamily="34" charset="0"/>
              </a:rPr>
              <a:t> décrypte 3 informations fortes de la journée grâce à des reportages et interviews.</a:t>
            </a:r>
          </a:p>
          <a:p>
            <a:pPr marL="12700" algn="l">
              <a:spcBef>
                <a:spcPts val="100"/>
              </a:spcBef>
            </a:pPr>
            <a:endParaRPr lang="fr-FR" sz="1100" dirty="0">
              <a:solidFill>
                <a:schemeClr val="bg1"/>
              </a:solidFill>
              <a:latin typeface="Lucida Sans Unicode" panose="020B0602030504020204" pitchFamily="34" charset="0"/>
              <a:cs typeface="Lucida Sans Unicode" panose="020B0602030504020204" pitchFamily="34" charset="0"/>
            </a:endParaRPr>
          </a:p>
          <a:p>
            <a:pPr marL="12700" algn="l">
              <a:spcBef>
                <a:spcPts val="100"/>
              </a:spcBef>
            </a:pPr>
            <a:r>
              <a:rPr lang="fr-FR" sz="1100" b="1" dirty="0">
                <a:solidFill>
                  <a:schemeClr val="bg1"/>
                </a:solidFill>
                <a:latin typeface="Lucida Sans Unicode" panose="020B0602030504020204" pitchFamily="34" charset="0"/>
                <a:cs typeface="Lucida Sans Unicode" panose="020B0602030504020204" pitchFamily="34" charset="0"/>
              </a:rPr>
              <a:t>Des émissions nouvelles </a:t>
            </a:r>
            <a:r>
              <a:rPr lang="fr-FR" sz="1100" dirty="0">
                <a:solidFill>
                  <a:schemeClr val="bg1"/>
                </a:solidFill>
                <a:latin typeface="Lucida Sans Unicode" panose="020B0602030504020204" pitchFamily="34" charset="0"/>
                <a:cs typeface="Lucida Sans Unicode" panose="020B0602030504020204" pitchFamily="34" charset="0"/>
              </a:rPr>
              <a:t>qui explorent et éclairent la société : Paroles d’experts, </a:t>
            </a:r>
            <a:r>
              <a:rPr lang="fr-FR" sz="1100" dirty="0" err="1">
                <a:solidFill>
                  <a:schemeClr val="bg1"/>
                </a:solidFill>
                <a:latin typeface="Lucida Sans Unicode" panose="020B0602030504020204" pitchFamily="34" charset="0"/>
                <a:cs typeface="Lucida Sans Unicode" panose="020B0602030504020204" pitchFamily="34" charset="0"/>
              </a:rPr>
              <a:t>Consomm’acteurs</a:t>
            </a:r>
            <a:r>
              <a:rPr lang="fr-FR" sz="1100" dirty="0">
                <a:solidFill>
                  <a:schemeClr val="bg1"/>
                </a:solidFill>
                <a:latin typeface="Lucida Sans Unicode" panose="020B0602030504020204" pitchFamily="34" charset="0"/>
                <a:cs typeface="Lucida Sans Unicode" panose="020B0602030504020204" pitchFamily="34" charset="0"/>
              </a:rPr>
              <a:t>.</a:t>
            </a:r>
          </a:p>
          <a:p>
            <a:pPr marL="12700" algn="l">
              <a:spcBef>
                <a:spcPts val="100"/>
              </a:spcBef>
            </a:pPr>
            <a:endParaRPr lang="fr-FR" sz="1100" dirty="0">
              <a:solidFill>
                <a:schemeClr val="bg1"/>
              </a:solidFill>
              <a:latin typeface="Lucida Sans Unicode" panose="020B0602030504020204" pitchFamily="34" charset="0"/>
              <a:cs typeface="Lucida Sans Unicode" panose="020B0602030504020204" pitchFamily="34" charset="0"/>
            </a:endParaRPr>
          </a:p>
          <a:p>
            <a:pPr marL="12700" algn="l">
              <a:spcBef>
                <a:spcPts val="100"/>
              </a:spcBef>
            </a:pPr>
            <a:r>
              <a:rPr lang="fr-FR" sz="1100" dirty="0">
                <a:solidFill>
                  <a:schemeClr val="bg1"/>
                </a:solidFill>
                <a:latin typeface="Lucida Sans Unicode" panose="020B0602030504020204" pitchFamily="34" charset="0"/>
                <a:cs typeface="Lucida Sans Unicode" panose="020B0602030504020204" pitchFamily="34" charset="0"/>
              </a:rPr>
              <a:t>Et un </a:t>
            </a:r>
            <a:r>
              <a:rPr lang="fr-FR" sz="1100" b="1" dirty="0">
                <a:solidFill>
                  <a:schemeClr val="bg1"/>
                </a:solidFill>
                <a:latin typeface="Lucida Sans Unicode" panose="020B0602030504020204" pitchFamily="34" charset="0"/>
                <a:cs typeface="Lucida Sans Unicode" panose="020B0602030504020204" pitchFamily="34" charset="0"/>
              </a:rPr>
              <a:t>nouveau rendez-vous spirituel </a:t>
            </a:r>
            <a:r>
              <a:rPr lang="fr-FR" sz="1100" dirty="0">
                <a:solidFill>
                  <a:schemeClr val="bg1"/>
                </a:solidFill>
                <a:latin typeface="Lucida Sans Unicode" panose="020B0602030504020204" pitchFamily="34" charset="0"/>
                <a:cs typeface="Lucida Sans Unicode" panose="020B0602030504020204" pitchFamily="34" charset="0"/>
              </a:rPr>
              <a:t>: chaque semaine, des hommes et des femmes témoignent de leur vie de foi, une foi sensible vécue au cœur du monde. </a:t>
            </a:r>
            <a:r>
              <a:rPr lang="fr-FR" sz="1100" b="1" dirty="0">
                <a:solidFill>
                  <a:schemeClr val="bg1"/>
                </a:solidFill>
                <a:latin typeface="Lucida Sans Unicode" panose="020B0602030504020204" pitchFamily="34" charset="0"/>
                <a:cs typeface="Lucida Sans Unicode" panose="020B0602030504020204" pitchFamily="34" charset="0"/>
              </a:rPr>
              <a:t>Des Vies, une Espérance</a:t>
            </a:r>
            <a:r>
              <a:rPr lang="fr-FR" sz="1100" dirty="0">
                <a:solidFill>
                  <a:schemeClr val="bg1"/>
                </a:solidFill>
                <a:latin typeface="Lucida Sans Unicode" panose="020B0602030504020204" pitchFamily="34" charset="0"/>
                <a:cs typeface="Lucida Sans Unicode" panose="020B0602030504020204" pitchFamily="34" charset="0"/>
              </a:rPr>
              <a:t>.</a:t>
            </a:r>
          </a:p>
          <a:p>
            <a:pPr marL="12700" algn="l">
              <a:lnSpc>
                <a:spcPct val="100000"/>
              </a:lnSpc>
              <a:spcBef>
                <a:spcPts val="100"/>
              </a:spcBef>
            </a:pPr>
            <a:endParaRPr lang="fr-FR" sz="1100" b="1" dirty="0">
              <a:solidFill>
                <a:schemeClr val="bg1"/>
              </a:solidFill>
              <a:latin typeface="Lucida Sans Unicode" panose="020B0602030504020204" pitchFamily="34" charset="0"/>
              <a:cs typeface="Lucida Sans Unicode" panose="020B0602030504020204" pitchFamily="34" charset="0"/>
            </a:endParaRPr>
          </a:p>
          <a:p>
            <a:pPr marL="12700" algn="l">
              <a:lnSpc>
                <a:spcPct val="100000"/>
              </a:lnSpc>
              <a:spcBef>
                <a:spcPts val="100"/>
              </a:spcBef>
            </a:pPr>
            <a:endParaRPr sz="1100" b="1" dirty="0">
              <a:solidFill>
                <a:schemeClr val="bg1"/>
              </a:solidFill>
              <a:latin typeface="Lucida Sans Unicode" panose="020B0602030504020204" pitchFamily="34" charset="0"/>
              <a:cs typeface="Lucida Sans Unicode" panose="020B0602030504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75300" y="239103"/>
            <a:ext cx="5124450" cy="1653017"/>
          </a:xfrm>
          <a:prstGeom prst="rect">
            <a:avLst/>
          </a:prstGeom>
        </p:spPr>
        <p:txBody>
          <a:bodyPr vert="horz" wrap="square" lIns="0" tIns="134620" rIns="0" bIns="0" rtlCol="0">
            <a:spAutoFit/>
          </a:bodyPr>
          <a:lstStyle/>
          <a:p>
            <a:pPr marL="12700" marR="5080">
              <a:lnSpc>
                <a:spcPts val="5800"/>
              </a:lnSpc>
              <a:spcBef>
                <a:spcPts val="1060"/>
              </a:spcBef>
            </a:pPr>
            <a:r>
              <a:rPr sz="5600" spc="-630" dirty="0">
                <a:latin typeface="Brandon Grotesque Bold" panose="020B0803020203060202" pitchFamily="34" charset="0"/>
              </a:rPr>
              <a:t>LA</a:t>
            </a:r>
            <a:r>
              <a:rPr sz="5600" spc="-509" dirty="0">
                <a:latin typeface="Brandon Grotesque Bold" panose="020B0803020203060202" pitchFamily="34" charset="0"/>
              </a:rPr>
              <a:t> </a:t>
            </a:r>
            <a:r>
              <a:rPr sz="5600" spc="-630" dirty="0">
                <a:latin typeface="Brandon Grotesque Bold" panose="020B0803020203060202" pitchFamily="34" charset="0"/>
              </a:rPr>
              <a:t>GRILLE</a:t>
            </a:r>
            <a:r>
              <a:rPr sz="5600" spc="-509" dirty="0">
                <a:latin typeface="Brandon Grotesque Bold" panose="020B0803020203060202" pitchFamily="34" charset="0"/>
              </a:rPr>
              <a:t> </a:t>
            </a:r>
            <a:r>
              <a:rPr sz="5600" spc="-580" dirty="0">
                <a:latin typeface="Brandon Grotesque Bold" panose="020B0803020203060202" pitchFamily="34" charset="0"/>
              </a:rPr>
              <a:t>DES </a:t>
            </a:r>
            <a:r>
              <a:rPr sz="5600" spc="-515" dirty="0">
                <a:latin typeface="Brandon Grotesque Bold" panose="020B0803020203060202" pitchFamily="34" charset="0"/>
              </a:rPr>
              <a:t>PROGRAMMES</a:t>
            </a:r>
            <a:endParaRPr sz="5600" dirty="0">
              <a:latin typeface="Brandon Grotesque Bold" panose="020B0803020203060202" pitchFamily="34" charset="0"/>
            </a:endParaRPr>
          </a:p>
        </p:txBody>
      </p:sp>
      <p:sp>
        <p:nvSpPr>
          <p:cNvPr id="3" name="object 3"/>
          <p:cNvSpPr/>
          <p:nvPr/>
        </p:nvSpPr>
        <p:spPr>
          <a:xfrm>
            <a:off x="287995" y="2118574"/>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4" name="object 4"/>
          <p:cNvSpPr txBox="1"/>
          <p:nvPr/>
        </p:nvSpPr>
        <p:spPr>
          <a:xfrm>
            <a:off x="428433" y="2175476"/>
            <a:ext cx="1358265" cy="248145"/>
          </a:xfrm>
          <a:prstGeom prst="rect">
            <a:avLst/>
          </a:prstGeom>
        </p:spPr>
        <p:txBody>
          <a:bodyPr vert="horz" wrap="square" lIns="0" tIns="17145" rIns="0" bIns="0" rtlCol="0">
            <a:spAutoFit/>
          </a:bodyPr>
          <a:lstStyle/>
          <a:p>
            <a:pPr marL="12700">
              <a:lnSpc>
                <a:spcPct val="100000"/>
              </a:lnSpc>
              <a:spcBef>
                <a:spcPts val="135"/>
              </a:spcBef>
            </a:pPr>
            <a:r>
              <a:rPr sz="1500" spc="-55" dirty="0">
                <a:solidFill>
                  <a:srgbClr val="FFFFFF"/>
                </a:solidFill>
                <a:latin typeface="Brandon Grotesque Bold" panose="020B0803020203060202" pitchFamily="34" charset="0"/>
                <a:cs typeface="Arial Black"/>
              </a:rPr>
              <a:t>06H30-</a:t>
            </a:r>
            <a:r>
              <a:rPr sz="1500" spc="-40" dirty="0">
                <a:solidFill>
                  <a:srgbClr val="FFFFFF"/>
                </a:solidFill>
                <a:latin typeface="Brandon Grotesque Bold" panose="020B0803020203060202" pitchFamily="34" charset="0"/>
                <a:cs typeface="Arial Black"/>
              </a:rPr>
              <a:t>09H00</a:t>
            </a:r>
            <a:endParaRPr sz="1500" dirty="0">
              <a:latin typeface="Brandon Grotesque Bold" panose="020B0803020203060202" pitchFamily="34" charset="0"/>
              <a:cs typeface="Arial Black"/>
            </a:endParaRPr>
          </a:p>
        </p:txBody>
      </p:sp>
      <p:pic>
        <p:nvPicPr>
          <p:cNvPr id="5" name="object 5"/>
          <p:cNvPicPr/>
          <p:nvPr/>
        </p:nvPicPr>
        <p:blipFill>
          <a:blip r:embed="rId2" cstate="print"/>
          <a:stretch>
            <a:fillRect/>
          </a:stretch>
        </p:blipFill>
        <p:spPr>
          <a:xfrm>
            <a:off x="5487898" y="1836001"/>
            <a:ext cx="1631695" cy="1631708"/>
          </a:xfrm>
          <a:prstGeom prst="rect">
            <a:avLst/>
          </a:prstGeom>
        </p:spPr>
      </p:pic>
      <p:sp>
        <p:nvSpPr>
          <p:cNvPr id="6" name="object 6"/>
          <p:cNvSpPr txBox="1"/>
          <p:nvPr/>
        </p:nvSpPr>
        <p:spPr>
          <a:xfrm>
            <a:off x="1907000" y="2127901"/>
            <a:ext cx="2922905"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Brandon Grotesque Bold" panose="020B0803020203060202" pitchFamily="34" charset="0"/>
                <a:cs typeface="Arial"/>
              </a:rPr>
              <a:t>Avec</a:t>
            </a:r>
            <a:r>
              <a:rPr sz="2000" b="1" spc="-220" dirty="0">
                <a:latin typeface="Brandon Grotesque Bold" panose="020B0803020203060202" pitchFamily="34" charset="0"/>
                <a:cs typeface="Arial"/>
              </a:rPr>
              <a:t> </a:t>
            </a:r>
            <a:r>
              <a:rPr sz="2000" b="1" spc="-110" dirty="0">
                <a:latin typeface="Brandon Grotesque Bold" panose="020B0803020203060202" pitchFamily="34" charset="0"/>
                <a:cs typeface="Arial"/>
              </a:rPr>
              <a:t>Pierre-</a:t>
            </a:r>
            <a:r>
              <a:rPr sz="2000" b="1" spc="-145" dirty="0">
                <a:latin typeface="Brandon Grotesque Bold" panose="020B0803020203060202" pitchFamily="34" charset="0"/>
                <a:cs typeface="Arial"/>
              </a:rPr>
              <a:t>Hugues</a:t>
            </a:r>
            <a:r>
              <a:rPr sz="2000" b="1" spc="-215" dirty="0">
                <a:latin typeface="Brandon Grotesque Bold" panose="020B0803020203060202" pitchFamily="34" charset="0"/>
                <a:cs typeface="Arial"/>
              </a:rPr>
              <a:t> </a:t>
            </a:r>
            <a:r>
              <a:rPr sz="2000" b="1" spc="-120" dirty="0">
                <a:latin typeface="Brandon Grotesque Bold" panose="020B0803020203060202" pitchFamily="34" charset="0"/>
                <a:cs typeface="Arial"/>
              </a:rPr>
              <a:t>Dubois</a:t>
            </a:r>
            <a:endParaRPr sz="2000" dirty="0">
              <a:latin typeface="Brandon Grotesque Bold" panose="020B0803020203060202" pitchFamily="34" charset="0"/>
              <a:cs typeface="Arial"/>
            </a:endParaRPr>
          </a:p>
        </p:txBody>
      </p:sp>
      <p:sp>
        <p:nvSpPr>
          <p:cNvPr id="7" name="object 7"/>
          <p:cNvSpPr txBox="1"/>
          <p:nvPr/>
        </p:nvSpPr>
        <p:spPr>
          <a:xfrm>
            <a:off x="275300" y="2660508"/>
            <a:ext cx="7011034" cy="7526932"/>
          </a:xfrm>
          <a:prstGeom prst="rect">
            <a:avLst/>
          </a:prstGeom>
        </p:spPr>
        <p:txBody>
          <a:bodyPr vert="horz" wrap="square" lIns="0" tIns="12700" rIns="0" bIns="0" rtlCol="0">
            <a:spAutoFit/>
          </a:bodyPr>
          <a:lstStyle/>
          <a:p>
            <a:pPr marL="12700" marR="2159635" algn="just">
              <a:lnSpc>
                <a:spcPct val="131900"/>
              </a:lnSpc>
              <a:spcBef>
                <a:spcPts val="100"/>
              </a:spcBef>
            </a:pP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Pierre-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Hugues</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Dubois</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son</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équipe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accompagnent</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 direct</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bien</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commencer</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journée,</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savoureux</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mélange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d’information,</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spiritualité</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bonne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humeur.</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6350" algn="just">
              <a:lnSpc>
                <a:spcPct val="131900"/>
              </a:lnSpc>
            </a:pP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matinale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conserve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incontournables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rythment</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l’antenne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depuis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saisons</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prière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saint</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jour,</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culture,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journaux</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d’information</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Clara</a:t>
            </a:r>
            <a:r>
              <a:rPr sz="1200" b="1"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Bevilacqua</a:t>
            </a:r>
            <a:r>
              <a:rPr sz="1200" b="1" spc="-2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 chrétienne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Pauline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Torsiac</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pP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saison,</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nouveaux</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viennent</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enrichir</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matinale</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20"/>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95885" lvl="2" indent="-88900" algn="just">
              <a:buChar char="•"/>
              <a:tabLst>
                <a:tab pos="95885" algn="l"/>
              </a:tabLst>
            </a:pP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L</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Édito</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de Christophe Barbier </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6h35 :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lecture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politique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indent="-1270" algn="just">
              <a:lnSpc>
                <a:spcPct val="131900"/>
              </a:lnSpc>
              <a:buChar char="•"/>
              <a:tabLst>
                <a:tab pos="100330" algn="l"/>
              </a:tabLst>
            </a:pPr>
            <a:r>
              <a:rPr lang="fr-FR" sz="14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 point de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vue</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7h10 :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Laurent</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Landete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(Directeur</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général</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Collège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Bernardins),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Isabelle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Gaulmyn</a:t>
            </a:r>
            <a:r>
              <a:rPr sz="1200" spc="-25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(présidente</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Semaines</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sociales</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France)</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Erwan</a:t>
            </a:r>
            <a:r>
              <a:rPr sz="1200" spc="-25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Cloarec</a:t>
            </a:r>
            <a:r>
              <a:rPr sz="1200" spc="-2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(président</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CNEF)</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livrent</a:t>
            </a:r>
            <a:r>
              <a:rPr sz="1200" spc="-2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chacun</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regard</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côtés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d’Étienne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Pépin,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Madeleine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Vatel</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Élisabeth</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Walbaum.</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indent="-635" algn="just">
              <a:lnSpc>
                <a:spcPct val="131900"/>
              </a:lnSpc>
              <a:spcBef>
                <a:spcPts val="5"/>
              </a:spcBef>
              <a:buChar char="•"/>
              <a:tabLst>
                <a:tab pos="100965" algn="l"/>
              </a:tabLst>
            </a:pPr>
            <a:r>
              <a:rPr lang="fr-FR" sz="14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De l’humour tous les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jours</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|7h35 :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billet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d’humour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Axel</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Ramponi,</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Violaine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Pins,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Floriane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Malestroit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Aymeric</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Christensen.</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indent="-2540" algn="just">
              <a:lnSpc>
                <a:spcPct val="131900"/>
              </a:lnSpc>
              <a:buChar char="•"/>
              <a:tabLst>
                <a:tab pos="99060" algn="l"/>
              </a:tabLst>
            </a:pP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L’invité</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politique |</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7h38 : </a:t>
            </a:r>
            <a:r>
              <a:rPr sz="1200" spc="-5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Ministres</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sénateurs,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députés,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élus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locaux…</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Nathanaël</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Rincquesen</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reçoit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jour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personnalité</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politique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décrypter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L’ancien</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présentateur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Télématin</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journal</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France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2</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rejoint</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matinale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RCF</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l’occasion</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année</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particulièrement</a:t>
            </a:r>
            <a:r>
              <a:rPr sz="1200" spc="-2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politique,</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marquée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par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sénatoriales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présidentielle.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indent="-1270" algn="just">
              <a:lnSpc>
                <a:spcPct val="131900"/>
              </a:lnSpc>
              <a:buChar char="•"/>
              <a:tabLst>
                <a:tab pos="100330" algn="l"/>
              </a:tabLst>
            </a:pPr>
            <a:r>
              <a:rPr lang="fr-FR" sz="14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L’invité</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local de la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rédaction</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8h10 : </a:t>
            </a:r>
            <a:r>
              <a:rPr lang="fr-FR" sz="1200" spc="-40" dirty="0">
                <a:solidFill>
                  <a:srgbClr val="FF0000"/>
                </a:solidFill>
                <a:latin typeface="Open Sans" panose="020B0606030504020204" pitchFamily="34" charset="0"/>
                <a:ea typeface="Open Sans" panose="020B0606030504020204" pitchFamily="34" charset="0"/>
                <a:cs typeface="Open Sans" panose="020B0606030504020204" pitchFamily="34" charset="0"/>
              </a:rPr>
              <a:t>Benjamin </a:t>
            </a:r>
            <a:r>
              <a:rPr lang="fr-FR" sz="1200" spc="-40" dirty="0" err="1">
                <a:solidFill>
                  <a:srgbClr val="FF0000"/>
                </a:solidFill>
                <a:latin typeface="Open Sans" panose="020B0606030504020204" pitchFamily="34" charset="0"/>
                <a:ea typeface="Open Sans" panose="020B0606030504020204" pitchFamily="34" charset="0"/>
                <a:cs typeface="Open Sans" panose="020B0606030504020204" pitchFamily="34" charset="0"/>
              </a:rPr>
              <a:t>Baillemont</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FF0000"/>
                </a:solidFill>
                <a:latin typeface="Open Sans" panose="020B0606030504020204" pitchFamily="34" charset="0"/>
                <a:ea typeface="Open Sans" panose="020B0606030504020204" pitchFamily="34" charset="0"/>
                <a:cs typeface="Open Sans" panose="020B0606030504020204" pitchFamily="34" charset="0"/>
              </a:rPr>
              <a:t>reçoit</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FF0000"/>
                </a:solidFill>
                <a:latin typeface="Open Sans" panose="020B0606030504020204" pitchFamily="34" charset="0"/>
                <a:ea typeface="Open Sans" panose="020B0606030504020204" pitchFamily="34" charset="0"/>
                <a:cs typeface="Open Sans" panose="020B0606030504020204" pitchFamily="34" charset="0"/>
              </a:rPr>
              <a:t>une</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FF0000"/>
                </a:solidFill>
                <a:latin typeface="Open Sans" panose="020B0606030504020204" pitchFamily="34" charset="0"/>
                <a:ea typeface="Open Sans" panose="020B0606030504020204" pitchFamily="34" charset="0"/>
                <a:cs typeface="Open Sans" panose="020B0606030504020204" pitchFamily="34" charset="0"/>
              </a:rPr>
              <a:t>personnalité</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FF0000"/>
                </a:solidFill>
                <a:latin typeface="Open Sans" panose="020B0606030504020204" pitchFamily="34" charset="0"/>
                <a:ea typeface="Open Sans" panose="020B0606030504020204" pitchFamily="34" charset="0"/>
                <a:cs typeface="Open Sans" panose="020B0606030504020204" pitchFamily="34" charset="0"/>
              </a:rPr>
              <a:t>qui</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FF0000"/>
                </a:solidFill>
                <a:latin typeface="Open Sans" panose="020B0606030504020204" pitchFamily="34" charset="0"/>
                <a:ea typeface="Open Sans" panose="020B0606030504020204" pitchFamily="34" charset="0"/>
                <a:cs typeface="Open Sans" panose="020B0606030504020204" pitchFamily="34" charset="0"/>
              </a:rPr>
              <a:t>vient</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FF0000"/>
                </a:solidFill>
                <a:latin typeface="Open Sans" panose="020B0606030504020204" pitchFamily="34" charset="0"/>
                <a:ea typeface="Open Sans" panose="020B0606030504020204" pitchFamily="34" charset="0"/>
                <a:cs typeface="Open Sans" panose="020B0606030504020204" pitchFamily="34" charset="0"/>
              </a:rPr>
              <a:t>apporter</a:t>
            </a:r>
            <a:r>
              <a:rPr sz="1200" spc="-14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FF0000"/>
                </a:solidFill>
                <a:latin typeface="Open Sans" panose="020B0606030504020204" pitchFamily="34" charset="0"/>
                <a:ea typeface="Open Sans" panose="020B0606030504020204" pitchFamily="34" charset="0"/>
                <a:cs typeface="Open Sans" panose="020B0606030504020204" pitchFamily="34" charset="0"/>
              </a:rPr>
              <a:t>une</a:t>
            </a:r>
            <a:r>
              <a:rPr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FF0000"/>
                </a:solidFill>
                <a:latin typeface="Open Sans" panose="020B0606030504020204" pitchFamily="34" charset="0"/>
                <a:ea typeface="Open Sans" panose="020B0606030504020204" pitchFamily="34" charset="0"/>
                <a:cs typeface="Open Sans" panose="020B0606030504020204" pitchFamily="34" charset="0"/>
              </a:rPr>
              <a:t>lecture</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FF0000"/>
                </a:solidFill>
                <a:latin typeface="Open Sans" panose="020B0606030504020204" pitchFamily="34" charset="0"/>
                <a:ea typeface="Open Sans" panose="020B0606030504020204" pitchFamily="34" charset="0"/>
                <a:cs typeface="Open Sans" panose="020B0606030504020204" pitchFamily="34" charset="0"/>
              </a:rPr>
              <a:t>à</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FF0000"/>
                </a:solidFill>
                <a:latin typeface="Open Sans" panose="020B0606030504020204" pitchFamily="34" charset="0"/>
                <a:ea typeface="Open Sans" panose="020B0606030504020204" pitchFamily="34" charset="0"/>
                <a:cs typeface="Open Sans" panose="020B0606030504020204" pitchFamily="34" charset="0"/>
              </a:rPr>
              <a:t>la</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FF0000"/>
                </a:solidFill>
                <a:latin typeface="Open Sans" panose="020B0606030504020204" pitchFamily="34" charset="0"/>
                <a:ea typeface="Open Sans" panose="020B0606030504020204" pitchFamily="34" charset="0"/>
                <a:cs typeface="Open Sans" panose="020B0606030504020204" pitchFamily="34" charset="0"/>
              </a:rPr>
              <a:t>fois</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FF0000"/>
                </a:solidFill>
                <a:latin typeface="Open Sans" panose="020B0606030504020204" pitchFamily="34" charset="0"/>
                <a:ea typeface="Open Sans" panose="020B0606030504020204" pitchFamily="34" charset="0"/>
                <a:cs typeface="Open Sans" panose="020B0606030504020204" pitchFamily="34" charset="0"/>
              </a:rPr>
              <a:t>constructive</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FF0000"/>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FF0000"/>
                </a:solidFill>
                <a:latin typeface="Open Sans" panose="020B0606030504020204" pitchFamily="34" charset="0"/>
                <a:ea typeface="Open Sans" panose="020B0606030504020204" pitchFamily="34" charset="0"/>
                <a:cs typeface="Open Sans" panose="020B0606030504020204" pitchFamily="34" charset="0"/>
              </a:rPr>
              <a:t>critique</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FF0000"/>
                </a:solidFill>
                <a:latin typeface="Open Sans" panose="020B0606030504020204" pitchFamily="34" charset="0"/>
                <a:ea typeface="Open Sans" panose="020B0606030504020204" pitchFamily="34" charset="0"/>
                <a:cs typeface="Open Sans" panose="020B0606030504020204" pitchFamily="34" charset="0"/>
              </a:rPr>
              <a:t>d’une</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FF0000"/>
                </a:solidFill>
                <a:latin typeface="Open Sans" panose="020B0606030504020204" pitchFamily="34" charset="0"/>
                <a:ea typeface="Open Sans" panose="020B0606030504020204" pitchFamily="34" charset="0"/>
                <a:cs typeface="Open Sans" panose="020B0606030504020204" pitchFamily="34" charset="0"/>
              </a:rPr>
              <a:t>question</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FF0000"/>
                </a:solidFill>
                <a:latin typeface="Open Sans" panose="020B0606030504020204" pitchFamily="34" charset="0"/>
                <a:ea typeface="Open Sans" panose="020B0606030504020204" pitchFamily="34" charset="0"/>
                <a:cs typeface="Open Sans" panose="020B0606030504020204" pitchFamily="34" charset="0"/>
              </a:rPr>
              <a:t>qui</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FF0000"/>
                </a:solidFill>
                <a:latin typeface="Open Sans" panose="020B0606030504020204" pitchFamily="34" charset="0"/>
                <a:ea typeface="Open Sans" panose="020B0606030504020204" pitchFamily="34" charset="0"/>
                <a:cs typeface="Open Sans" panose="020B0606030504020204" pitchFamily="34" charset="0"/>
              </a:rPr>
              <a:t>fait</a:t>
            </a:r>
            <a:r>
              <a:rPr sz="1200" spc="-170" dirty="0">
                <a:solidFill>
                  <a:srgbClr val="FF0000"/>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FF0000"/>
                </a:solidFill>
                <a:latin typeface="Open Sans" panose="020B0606030504020204" pitchFamily="34" charset="0"/>
                <a:ea typeface="Open Sans" panose="020B0606030504020204" pitchFamily="34" charset="0"/>
                <a:cs typeface="Open Sans" panose="020B0606030504020204" pitchFamily="34" charset="0"/>
              </a:rPr>
              <a:t>l’actualité</a:t>
            </a:r>
            <a:r>
              <a:rPr sz="1200" spc="-7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sz="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60"/>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indent="-11430" algn="just">
              <a:lnSpc>
                <a:spcPct val="131900"/>
              </a:lnSpc>
              <a:buChar char="•"/>
              <a:tabLst>
                <a:tab pos="90170" algn="l"/>
              </a:tabLst>
            </a:pP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Les coulisses de </a:t>
            </a:r>
            <a:r>
              <a:rPr sz="1500" spc="-13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l’info</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8h20 :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journaliste</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expert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viennent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échanger</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d’un</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sujet</a:t>
            </a:r>
            <a:r>
              <a:rPr sz="1200" spc="-2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d’actualité,</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creuser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l’information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l’auditeur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sa</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compréhension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monde.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95885" indent="-88900" algn="just">
              <a:lnSpc>
                <a:spcPct val="100000"/>
              </a:lnSpc>
              <a:buChar char="•"/>
              <a:tabLst>
                <a:tab pos="95885" algn="l"/>
              </a:tabLst>
            </a:pPr>
            <a:r>
              <a:rPr lang="fr-F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 journal local |7h, 8h, 9h :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écoutez</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l’information</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plus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proche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chez</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5278" y="611842"/>
            <a:ext cx="1280795" cy="259715"/>
          </a:xfrm>
          <a:prstGeom prst="rect">
            <a:avLst/>
          </a:prstGeom>
        </p:spPr>
        <p:txBody>
          <a:bodyPr vert="horz" wrap="square" lIns="0" tIns="17145" rIns="0" bIns="0" rtlCol="0">
            <a:spAutoFit/>
          </a:bodyPr>
          <a:lstStyle/>
          <a:p>
            <a:pPr marL="12700">
              <a:lnSpc>
                <a:spcPct val="100000"/>
              </a:lnSpc>
              <a:spcBef>
                <a:spcPts val="135"/>
              </a:spcBef>
            </a:pPr>
            <a:r>
              <a:rPr sz="1500" spc="-110" dirty="0">
                <a:solidFill>
                  <a:srgbClr val="FFFFFF"/>
                </a:solidFill>
                <a:latin typeface="Arial Black"/>
                <a:cs typeface="Arial Black"/>
              </a:rPr>
              <a:t>09H10-</a:t>
            </a:r>
            <a:r>
              <a:rPr sz="1500" spc="-95" dirty="0">
                <a:solidFill>
                  <a:srgbClr val="FFFFFF"/>
                </a:solidFill>
                <a:latin typeface="Arial Black"/>
                <a:cs typeface="Arial Black"/>
              </a:rPr>
              <a:t>10H00</a:t>
            </a:r>
            <a:endParaRPr sz="1500">
              <a:latin typeface="Arial Black"/>
              <a:cs typeface="Arial Black"/>
            </a:endParaRPr>
          </a:p>
        </p:txBody>
      </p:sp>
      <p:sp>
        <p:nvSpPr>
          <p:cNvPr id="3" name="object 3"/>
          <p:cNvSpPr/>
          <p:nvPr/>
        </p:nvSpPr>
        <p:spPr>
          <a:xfrm>
            <a:off x="287995" y="4657899"/>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4" name="object 4"/>
          <p:cNvSpPr txBox="1"/>
          <p:nvPr/>
        </p:nvSpPr>
        <p:spPr>
          <a:xfrm>
            <a:off x="496191" y="4708296"/>
            <a:ext cx="1106972" cy="248145"/>
          </a:xfrm>
          <a:prstGeom prst="rect">
            <a:avLst/>
          </a:prstGeom>
        </p:spPr>
        <p:txBody>
          <a:bodyPr vert="horz" wrap="square" lIns="0" tIns="17145" rIns="0" bIns="0" rtlCol="0">
            <a:spAutoFit/>
          </a:bodyPr>
          <a:lstStyle/>
          <a:p>
            <a:pPr marL="12700">
              <a:lnSpc>
                <a:spcPct val="100000"/>
              </a:lnSpc>
              <a:spcBef>
                <a:spcPts val="135"/>
              </a:spcBef>
            </a:pPr>
            <a:r>
              <a:rPr sz="1500" spc="-85" dirty="0">
                <a:solidFill>
                  <a:srgbClr val="FFFFFF"/>
                </a:solidFill>
                <a:latin typeface="Brandon Grotesque Bold" panose="020B0803020203060202" pitchFamily="34" charset="0"/>
                <a:cs typeface="Arial Black"/>
              </a:rPr>
              <a:t>10H00-</a:t>
            </a:r>
            <a:r>
              <a:rPr sz="1500" spc="-130" dirty="0">
                <a:solidFill>
                  <a:srgbClr val="FFFFFF"/>
                </a:solidFill>
                <a:latin typeface="Brandon Grotesque Bold" panose="020B0803020203060202" pitchFamily="34" charset="0"/>
                <a:cs typeface="Arial Black"/>
              </a:rPr>
              <a:t>12H00</a:t>
            </a:r>
            <a:endParaRPr sz="1500" dirty="0">
              <a:latin typeface="Brandon Grotesque Bold" panose="020B0803020203060202" pitchFamily="34" charset="0"/>
              <a:cs typeface="Arial Black"/>
            </a:endParaRPr>
          </a:p>
        </p:txBody>
      </p:sp>
      <p:sp>
        <p:nvSpPr>
          <p:cNvPr id="5" name="object 5"/>
          <p:cNvSpPr txBox="1"/>
          <p:nvPr/>
        </p:nvSpPr>
        <p:spPr>
          <a:xfrm>
            <a:off x="1907000" y="579901"/>
            <a:ext cx="2250440"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Arial"/>
                <a:cs typeface="Arial"/>
              </a:rPr>
              <a:t>Avec</a:t>
            </a:r>
            <a:r>
              <a:rPr sz="2000" b="1" spc="-245" dirty="0">
                <a:latin typeface="Arial"/>
                <a:cs typeface="Arial"/>
              </a:rPr>
              <a:t> </a:t>
            </a:r>
            <a:r>
              <a:rPr sz="2000" b="1" spc="-220" dirty="0">
                <a:latin typeface="Arial"/>
                <a:cs typeface="Arial"/>
              </a:rPr>
              <a:t>Louis</a:t>
            </a:r>
            <a:r>
              <a:rPr sz="2000" b="1" spc="-245" dirty="0">
                <a:latin typeface="Arial"/>
                <a:cs typeface="Arial"/>
              </a:rPr>
              <a:t> </a:t>
            </a:r>
            <a:r>
              <a:rPr sz="2000" b="1" spc="-130" dirty="0">
                <a:latin typeface="Arial"/>
                <a:cs typeface="Arial"/>
              </a:rPr>
              <a:t>Daufresne</a:t>
            </a:r>
            <a:endParaRPr sz="2000">
              <a:latin typeface="Arial"/>
              <a:cs typeface="Arial"/>
            </a:endParaRPr>
          </a:p>
        </p:txBody>
      </p:sp>
      <p:sp>
        <p:nvSpPr>
          <p:cNvPr id="6" name="object 6"/>
          <p:cNvSpPr txBox="1"/>
          <p:nvPr/>
        </p:nvSpPr>
        <p:spPr>
          <a:xfrm>
            <a:off x="1907254" y="4667269"/>
            <a:ext cx="2577465"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Brandon Grotesque Bold" panose="020B0803020203060202" pitchFamily="34" charset="0"/>
                <a:cs typeface="Arial"/>
              </a:rPr>
              <a:t>Avec</a:t>
            </a:r>
            <a:r>
              <a:rPr sz="2000" b="1" spc="-229" dirty="0">
                <a:latin typeface="Brandon Grotesque Bold" panose="020B0803020203060202" pitchFamily="34" charset="0"/>
                <a:cs typeface="Arial"/>
              </a:rPr>
              <a:t> </a:t>
            </a:r>
            <a:r>
              <a:rPr sz="2000" b="1" spc="-120" dirty="0">
                <a:latin typeface="Brandon Grotesque Bold" panose="020B0803020203060202" pitchFamily="34" charset="0"/>
                <a:cs typeface="Arial"/>
              </a:rPr>
              <a:t>Melchior</a:t>
            </a:r>
            <a:r>
              <a:rPr sz="2000" b="1" spc="-225" dirty="0">
                <a:latin typeface="Brandon Grotesque Bold" panose="020B0803020203060202" pitchFamily="34" charset="0"/>
                <a:cs typeface="Arial"/>
              </a:rPr>
              <a:t> </a:t>
            </a:r>
            <a:r>
              <a:rPr sz="2000" b="1" spc="-105" dirty="0">
                <a:latin typeface="Brandon Grotesque Bold" panose="020B0803020203060202" pitchFamily="34" charset="0"/>
                <a:cs typeface="Arial"/>
              </a:rPr>
              <a:t>Gormand</a:t>
            </a:r>
            <a:endParaRPr sz="2000" dirty="0">
              <a:latin typeface="Brandon Grotesque Bold" panose="020B0803020203060202" pitchFamily="34" charset="0"/>
              <a:cs typeface="Arial"/>
            </a:endParaRPr>
          </a:p>
        </p:txBody>
      </p:sp>
      <p:sp>
        <p:nvSpPr>
          <p:cNvPr id="7" name="object 7"/>
          <p:cNvSpPr txBox="1"/>
          <p:nvPr/>
        </p:nvSpPr>
        <p:spPr>
          <a:xfrm>
            <a:off x="275300" y="1112509"/>
            <a:ext cx="7009765" cy="2488182"/>
          </a:xfrm>
          <a:prstGeom prst="rect">
            <a:avLst/>
          </a:prstGeom>
        </p:spPr>
        <p:txBody>
          <a:bodyPr vert="horz" wrap="square" lIns="0" tIns="12700" rIns="0" bIns="0" rtlCol="0">
            <a:spAutoFit/>
          </a:bodyPr>
          <a:lstStyle/>
          <a:p>
            <a:pPr marL="12700" marR="2158365" algn="just">
              <a:lnSpc>
                <a:spcPct val="131900"/>
              </a:lnSpc>
              <a:spcBef>
                <a:spcPts val="100"/>
              </a:spcBef>
            </a:pP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Journaliste</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expérimenté</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voix</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historique</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Radio</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Louis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Daufresne</a:t>
            </a:r>
            <a:r>
              <a:rPr sz="1200" b="1"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propose</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également</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quotidiens</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comprendre,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questionner</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approfondir</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grands</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sujets</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traversent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société</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indent="-2540">
              <a:lnSpc>
                <a:spcPct val="131900"/>
              </a:lnSpc>
              <a:buChar char="•"/>
              <a:tabLst>
                <a:tab pos="99060" algn="l"/>
              </a:tabLst>
            </a:pPr>
            <a:r>
              <a:rPr sz="1500" spc="-13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Débat</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du</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jour</a:t>
            </a:r>
            <a:r>
              <a:rPr sz="1500" spc="-13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3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1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9h10–</a:t>
            </a:r>
            <a:r>
              <a:rPr sz="1500" spc="-10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9h40</a:t>
            </a:r>
            <a:r>
              <a:rPr sz="1500" spc="-13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spc="-13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deux</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acteurs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débat</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d’idées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confrontent</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leurs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analyses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d’un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ou</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thèmes</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cœur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buClr>
                <a:srgbClr val="58595B"/>
              </a:buClr>
              <a:buFont typeface="Arial Black"/>
              <a:buChar char="•"/>
            </a:pPr>
            <a:endParaRPr sz="1500" dirty="0">
              <a:latin typeface="Open Sans" panose="020B0606030504020204" pitchFamily="34" charset="0"/>
              <a:ea typeface="Open Sans" panose="020B0606030504020204" pitchFamily="34" charset="0"/>
              <a:cs typeface="Open Sans" panose="020B0606030504020204" pitchFamily="34" charset="0"/>
            </a:endParaRPr>
          </a:p>
          <a:p>
            <a:pPr marL="95885" lvl="1" indent="-88900">
              <a:buChar char="•"/>
              <a:tabLst>
                <a:tab pos="95885" algn="l"/>
              </a:tabLst>
            </a:pPr>
            <a:r>
              <a:rPr sz="1500" spc="-13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 Grand témoin | 9h40–10h00 :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s’extrait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l’immédiateté</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laisser</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place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459"/>
              </a:spcBef>
            </a:pP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parole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personnelle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réflexion</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fond</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l’histoire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pensée.</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txBox="1"/>
          <p:nvPr/>
        </p:nvSpPr>
        <p:spPr>
          <a:xfrm>
            <a:off x="275300" y="5199725"/>
            <a:ext cx="7010400" cy="4911601"/>
          </a:xfrm>
          <a:prstGeom prst="rect">
            <a:avLst/>
          </a:prstGeom>
        </p:spPr>
        <p:txBody>
          <a:bodyPr vert="horz" wrap="square" lIns="0" tIns="12700" rIns="0" bIns="0" rtlCol="0">
            <a:spAutoFit/>
          </a:bodyPr>
          <a:lstStyle/>
          <a:p>
            <a:pPr marL="12700" marR="2159000" algn="just">
              <a:lnSpc>
                <a:spcPct val="131900"/>
              </a:lnSpc>
              <a:spcBef>
                <a:spcPts val="100"/>
              </a:spcBef>
            </a:pP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l’antenne</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10h</a:t>
            </a:r>
            <a:r>
              <a:rPr sz="1200" b="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b="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12h,</a:t>
            </a:r>
            <a:r>
              <a:rPr sz="1200" b="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Melchior</a:t>
            </a:r>
            <a:r>
              <a:rPr sz="1200" b="1"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5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Gormand</a:t>
            </a:r>
            <a:r>
              <a:rPr sz="1200" b="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propose</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décrypter</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l’actualité,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nourrir</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débat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d’idées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donner</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parole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témoins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parcours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singuliers.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Parmi</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personnalités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viendront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semaine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partager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leurs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regards,</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spcBef>
                <a:spcPts val="459"/>
              </a:spcBef>
            </a:pP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expériences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convictions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Nelson</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Monfort,</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Yann</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Queffélec,</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Nicoletta,</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père</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Benoist</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endParaRPr sz="1200" b="1"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spcBef>
                <a:spcPts val="459"/>
              </a:spcBef>
            </a:pPr>
            <a:r>
              <a:rPr sz="1200" b="1"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Sinety,</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Eric</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Revel</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b="1"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Sophie</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Ravinel.</a:t>
            </a:r>
            <a:endParaRPr sz="1200" b="1"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204"/>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indent="-1270" algn="just">
              <a:lnSpc>
                <a:spcPct val="131900"/>
              </a:lnSpc>
              <a:buChar char="•"/>
              <a:tabLst>
                <a:tab pos="100330" algn="l"/>
              </a:tabLst>
            </a:pPr>
            <a:r>
              <a:rPr sz="1500" spc="-100"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L’Invité</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5"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actu</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3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spc="-11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10h00</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jour,</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personnalité</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vient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éclairer</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événements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font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monde,</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recul</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nécessaire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mieux</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comprendre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sujets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moment.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90170" indent="-88900" algn="just">
              <a:lnSpc>
                <a:spcPct val="100000"/>
              </a:lnSpc>
              <a:spcBef>
                <a:spcPts val="5"/>
              </a:spcBef>
              <a:buChar char="•"/>
              <a:tabLst>
                <a:tab pos="90170" algn="l"/>
              </a:tabLst>
            </a:pPr>
            <a:r>
              <a:rP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L’Édito | 10h15 :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éditorialistes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venus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d’horizons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différents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croisent</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regards</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nourrir</a:t>
            </a:r>
            <a:r>
              <a:rPr sz="1200" spc="-1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débat,</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gn="just">
              <a:lnSpc>
                <a:spcPct val="100000"/>
              </a:lnSpc>
              <a:spcBef>
                <a:spcPts val="459"/>
              </a:spcBef>
            </a:pP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questionner</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évidences</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ouvrir</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nouvelles</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perspectives.</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715" indent="88900" algn="just">
              <a:lnSpc>
                <a:spcPct val="131900"/>
              </a:lnSpc>
              <a:buChar char="•"/>
              <a:tabLst>
                <a:tab pos="101600" algn="l"/>
              </a:tabLst>
            </a:pPr>
            <a:r>
              <a:rP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On va se parler | 10h30</a:t>
            </a:r>
            <a:r>
              <a:rPr lang="fr-F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lang="fr-FR" sz="14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mardis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jeudis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deux</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invités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échangent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question</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qui</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touche</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directement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société.</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vivant,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ouvert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concret,</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où</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se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confrontent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expériences,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opinions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regards.</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indent="90805" algn="just">
              <a:lnSpc>
                <a:spcPct val="131900"/>
              </a:lnSpc>
              <a:buChar char="•"/>
              <a:tabLst>
                <a:tab pos="103505" algn="l"/>
              </a:tabLst>
            </a:pPr>
            <a:r>
              <a:rP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Et Dieu dans tout ça | 11h30 </a:t>
            </a:r>
            <a:r>
              <a:rPr sz="14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micro</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Marie-</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Ange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Montesquieu,</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témoin</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vient</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raconter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son</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rapport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Dieu</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après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épreuve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vie.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intime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profond,</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où</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parole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personnelle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témoignage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occupent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place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essentielle.</a:t>
            </a:r>
            <a:endParaRPr sz="1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object 9"/>
          <p:cNvPicPr/>
          <p:nvPr/>
        </p:nvPicPr>
        <p:blipFill>
          <a:blip r:embed="rId2" cstate="print"/>
          <a:stretch>
            <a:fillRect/>
          </a:stretch>
        </p:blipFill>
        <p:spPr>
          <a:xfrm>
            <a:off x="5487898" y="288010"/>
            <a:ext cx="1631695" cy="1631696"/>
          </a:xfrm>
          <a:prstGeom prst="rect">
            <a:avLst/>
          </a:prstGeom>
        </p:spPr>
      </p:pic>
      <p:pic>
        <p:nvPicPr>
          <p:cNvPr id="10" name="object 10"/>
          <p:cNvPicPr/>
          <p:nvPr/>
        </p:nvPicPr>
        <p:blipFill>
          <a:blip r:embed="rId3" cstate="print"/>
          <a:stretch>
            <a:fillRect/>
          </a:stretch>
        </p:blipFill>
        <p:spPr>
          <a:xfrm>
            <a:off x="5487898" y="4375327"/>
            <a:ext cx="1631695" cy="16316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75148" y="704118"/>
            <a:ext cx="6979920" cy="3820795"/>
          </a:xfrm>
          <a:custGeom>
            <a:avLst/>
            <a:gdLst/>
            <a:ahLst/>
            <a:cxnLst/>
            <a:rect l="l" t="t" r="r" b="b"/>
            <a:pathLst>
              <a:path w="6979920" h="3820795">
                <a:moveTo>
                  <a:pt x="6925805" y="0"/>
                </a:moveTo>
                <a:lnTo>
                  <a:pt x="54000" y="0"/>
                </a:lnTo>
                <a:lnTo>
                  <a:pt x="32982" y="4244"/>
                </a:lnTo>
                <a:lnTo>
                  <a:pt x="15817" y="15817"/>
                </a:lnTo>
                <a:lnTo>
                  <a:pt x="4244" y="32982"/>
                </a:lnTo>
                <a:lnTo>
                  <a:pt x="0" y="54000"/>
                </a:lnTo>
                <a:lnTo>
                  <a:pt x="0" y="3766654"/>
                </a:lnTo>
                <a:lnTo>
                  <a:pt x="4244" y="3787672"/>
                </a:lnTo>
                <a:lnTo>
                  <a:pt x="15817" y="3804837"/>
                </a:lnTo>
                <a:lnTo>
                  <a:pt x="32982" y="3816411"/>
                </a:lnTo>
                <a:lnTo>
                  <a:pt x="54000" y="3820655"/>
                </a:lnTo>
                <a:lnTo>
                  <a:pt x="6925805" y="3820655"/>
                </a:lnTo>
                <a:lnTo>
                  <a:pt x="6946823" y="3816411"/>
                </a:lnTo>
                <a:lnTo>
                  <a:pt x="6963987" y="3804837"/>
                </a:lnTo>
                <a:lnTo>
                  <a:pt x="6975561" y="3787672"/>
                </a:lnTo>
                <a:lnTo>
                  <a:pt x="6979805" y="3766654"/>
                </a:lnTo>
                <a:lnTo>
                  <a:pt x="6979805" y="54000"/>
                </a:lnTo>
                <a:lnTo>
                  <a:pt x="6975561" y="32982"/>
                </a:lnTo>
                <a:lnTo>
                  <a:pt x="6963987" y="15817"/>
                </a:lnTo>
                <a:lnTo>
                  <a:pt x="6946823" y="4244"/>
                </a:lnTo>
                <a:lnTo>
                  <a:pt x="6925805" y="0"/>
                </a:lnTo>
                <a:close/>
              </a:path>
            </a:pathLst>
          </a:custGeom>
          <a:solidFill>
            <a:srgbClr val="ED2B2B">
              <a:alpha val="69999"/>
            </a:srgbClr>
          </a:solidFill>
        </p:spPr>
        <p:txBody>
          <a:bodyPr wrap="square" lIns="0" tIns="0" rIns="0" bIns="0" rtlCol="0"/>
          <a:lstStyle/>
          <a:p>
            <a:endParaRPr dirty="0"/>
          </a:p>
        </p:txBody>
      </p:sp>
      <p:sp>
        <p:nvSpPr>
          <p:cNvPr id="3" name="object 3"/>
          <p:cNvSpPr/>
          <p:nvPr/>
        </p:nvSpPr>
        <p:spPr>
          <a:xfrm>
            <a:off x="287995" y="294548"/>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4" name="object 4"/>
          <p:cNvSpPr txBox="1"/>
          <p:nvPr/>
        </p:nvSpPr>
        <p:spPr>
          <a:xfrm>
            <a:off x="522193" y="334877"/>
            <a:ext cx="1123950" cy="248145"/>
          </a:xfrm>
          <a:prstGeom prst="rect">
            <a:avLst/>
          </a:prstGeom>
        </p:spPr>
        <p:txBody>
          <a:bodyPr vert="horz" wrap="square" lIns="0" tIns="17145" rIns="0" bIns="0" rtlCol="0">
            <a:spAutoFit/>
          </a:bodyPr>
          <a:lstStyle/>
          <a:p>
            <a:pPr marL="12700">
              <a:lnSpc>
                <a:spcPct val="100000"/>
              </a:lnSpc>
              <a:spcBef>
                <a:spcPts val="135"/>
              </a:spcBef>
            </a:pPr>
            <a:r>
              <a:rPr sz="1500" spc="-170" dirty="0">
                <a:solidFill>
                  <a:srgbClr val="FFFFFF"/>
                </a:solidFill>
                <a:latin typeface="Brandon Grotesque Bold" panose="020B0803020203060202" pitchFamily="34" charset="0"/>
                <a:cs typeface="Arial Black"/>
              </a:rPr>
              <a:t>12H0</a:t>
            </a:r>
            <a:r>
              <a:rPr lang="fr-FR" sz="1500" spc="-170" dirty="0">
                <a:solidFill>
                  <a:srgbClr val="FFFFFF"/>
                </a:solidFill>
                <a:latin typeface="Brandon Grotesque Bold" panose="020B0803020203060202" pitchFamily="34" charset="0"/>
                <a:cs typeface="Arial Black"/>
              </a:rPr>
              <a:t>0</a:t>
            </a:r>
            <a:r>
              <a:rPr sz="1500" spc="-170" dirty="0">
                <a:solidFill>
                  <a:srgbClr val="FFFFFF"/>
                </a:solidFill>
                <a:latin typeface="Brandon Grotesque Bold" panose="020B0803020203060202" pitchFamily="34" charset="0"/>
                <a:cs typeface="Arial Black"/>
              </a:rPr>
              <a:t>-</a:t>
            </a:r>
            <a:r>
              <a:rPr sz="1500" spc="-105" dirty="0">
                <a:solidFill>
                  <a:srgbClr val="FFFFFF"/>
                </a:solidFill>
                <a:latin typeface="Brandon Grotesque Bold" panose="020B0803020203060202" pitchFamily="34" charset="0"/>
                <a:cs typeface="Arial Black"/>
              </a:rPr>
              <a:t>14H30</a:t>
            </a:r>
            <a:endParaRPr sz="1500" dirty="0">
              <a:latin typeface="Brandon Grotesque Bold" panose="020B0803020203060202" pitchFamily="34" charset="0"/>
              <a:cs typeface="Arial Black"/>
            </a:endParaRPr>
          </a:p>
        </p:txBody>
      </p:sp>
      <p:sp>
        <p:nvSpPr>
          <p:cNvPr id="5" name="object 5"/>
          <p:cNvSpPr/>
          <p:nvPr/>
        </p:nvSpPr>
        <p:spPr>
          <a:xfrm>
            <a:off x="292196" y="5053899"/>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6" name="object 6"/>
          <p:cNvSpPr txBox="1"/>
          <p:nvPr/>
        </p:nvSpPr>
        <p:spPr>
          <a:xfrm>
            <a:off x="478499" y="5110801"/>
            <a:ext cx="1256665" cy="248145"/>
          </a:xfrm>
          <a:prstGeom prst="rect">
            <a:avLst/>
          </a:prstGeom>
        </p:spPr>
        <p:txBody>
          <a:bodyPr vert="horz" wrap="square" lIns="0" tIns="17145" rIns="0" bIns="0" rtlCol="0">
            <a:spAutoFit/>
          </a:bodyPr>
          <a:lstStyle/>
          <a:p>
            <a:pPr marL="12700">
              <a:lnSpc>
                <a:spcPct val="100000"/>
              </a:lnSpc>
              <a:spcBef>
                <a:spcPts val="135"/>
              </a:spcBef>
            </a:pPr>
            <a:r>
              <a:rPr sz="1500" spc="-125" dirty="0">
                <a:solidFill>
                  <a:srgbClr val="FFFFFF"/>
                </a:solidFill>
                <a:latin typeface="Brandon Grotesque Bold" panose="020B0803020203060202" pitchFamily="34" charset="0"/>
                <a:cs typeface="Arial Black"/>
              </a:rPr>
              <a:t>14H30-</a:t>
            </a:r>
            <a:r>
              <a:rPr sz="1500" spc="-110" dirty="0">
                <a:solidFill>
                  <a:srgbClr val="FFFFFF"/>
                </a:solidFill>
                <a:latin typeface="Brandon Grotesque Bold" panose="020B0803020203060202" pitchFamily="34" charset="0"/>
                <a:cs typeface="Arial Black"/>
              </a:rPr>
              <a:t>16H00</a:t>
            </a:r>
            <a:endParaRPr sz="1500" dirty="0">
              <a:latin typeface="Brandon Grotesque Bold" panose="020B0803020203060202" pitchFamily="34" charset="0"/>
              <a:cs typeface="Arial Black"/>
            </a:endParaRPr>
          </a:p>
        </p:txBody>
      </p:sp>
      <p:sp>
        <p:nvSpPr>
          <p:cNvPr id="7" name="object 7"/>
          <p:cNvSpPr txBox="1"/>
          <p:nvPr/>
        </p:nvSpPr>
        <p:spPr>
          <a:xfrm>
            <a:off x="1907000" y="303874"/>
            <a:ext cx="2475865" cy="330200"/>
          </a:xfrm>
          <a:prstGeom prst="rect">
            <a:avLst/>
          </a:prstGeom>
        </p:spPr>
        <p:txBody>
          <a:bodyPr vert="horz" wrap="square" lIns="0" tIns="12700" rIns="0" bIns="0" rtlCol="0">
            <a:spAutoFit/>
          </a:bodyPr>
          <a:lstStyle/>
          <a:p>
            <a:pPr marL="12700">
              <a:lnSpc>
                <a:spcPct val="100000"/>
              </a:lnSpc>
              <a:spcBef>
                <a:spcPts val="100"/>
              </a:spcBef>
            </a:pPr>
            <a:r>
              <a:rPr sz="2000" b="1" spc="-150" dirty="0">
                <a:latin typeface="Brandon Grotesque Bold" panose="020B0803020203060202" pitchFamily="34" charset="0"/>
                <a:cs typeface="Arial"/>
              </a:rPr>
              <a:t>Programme</a:t>
            </a:r>
            <a:r>
              <a:rPr sz="2000" b="1" spc="-225" dirty="0">
                <a:latin typeface="Brandon Grotesque Bold" panose="020B0803020203060202" pitchFamily="34" charset="0"/>
                <a:cs typeface="Arial"/>
              </a:rPr>
              <a:t> </a:t>
            </a:r>
            <a:r>
              <a:rPr sz="2000" b="1" spc="-55" dirty="0">
                <a:latin typeface="Brandon Grotesque Bold" panose="020B0803020203060202" pitchFamily="34" charset="0"/>
                <a:cs typeface="Arial"/>
              </a:rPr>
              <a:t>100%</a:t>
            </a:r>
            <a:r>
              <a:rPr sz="2000" b="1" spc="-220" dirty="0">
                <a:latin typeface="Brandon Grotesque Bold" panose="020B0803020203060202" pitchFamily="34" charset="0"/>
                <a:cs typeface="Arial"/>
              </a:rPr>
              <a:t> </a:t>
            </a:r>
            <a:r>
              <a:rPr sz="2000" b="1" spc="-110" dirty="0">
                <a:latin typeface="Brandon Grotesque Bold" panose="020B0803020203060202" pitchFamily="34" charset="0"/>
                <a:cs typeface="Arial"/>
              </a:rPr>
              <a:t>local</a:t>
            </a:r>
            <a:endParaRPr sz="2000" dirty="0">
              <a:latin typeface="Brandon Grotesque Bold" panose="020B0803020203060202" pitchFamily="34" charset="0"/>
              <a:cs typeface="Arial"/>
            </a:endParaRPr>
          </a:p>
        </p:txBody>
      </p:sp>
      <p:sp>
        <p:nvSpPr>
          <p:cNvPr id="8" name="object 8"/>
          <p:cNvSpPr txBox="1"/>
          <p:nvPr/>
        </p:nvSpPr>
        <p:spPr>
          <a:xfrm>
            <a:off x="1911318" y="5063326"/>
            <a:ext cx="2534920"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Brandon Grotesque Bold" panose="020B0803020203060202" pitchFamily="34" charset="0"/>
                <a:cs typeface="Arial"/>
              </a:rPr>
              <a:t>Avec</a:t>
            </a:r>
            <a:r>
              <a:rPr sz="2000" b="1" spc="-225" dirty="0">
                <a:latin typeface="Brandon Grotesque Bold" panose="020B0803020203060202" pitchFamily="34" charset="0"/>
                <a:cs typeface="Arial"/>
              </a:rPr>
              <a:t> </a:t>
            </a:r>
            <a:r>
              <a:rPr sz="2000" b="1" spc="-70" dirty="0">
                <a:latin typeface="Brandon Grotesque Bold" panose="020B0803020203060202" pitchFamily="34" charset="0"/>
                <a:cs typeface="Arial"/>
              </a:rPr>
              <a:t>Marie-</a:t>
            </a:r>
            <a:r>
              <a:rPr sz="2000" b="1" spc="-145" dirty="0">
                <a:latin typeface="Brandon Grotesque Bold" panose="020B0803020203060202" pitchFamily="34" charset="0"/>
                <a:cs typeface="Arial"/>
              </a:rPr>
              <a:t>Leïla</a:t>
            </a:r>
            <a:r>
              <a:rPr sz="2000" b="1" spc="-225" dirty="0">
                <a:latin typeface="Brandon Grotesque Bold" panose="020B0803020203060202" pitchFamily="34" charset="0"/>
                <a:cs typeface="Arial"/>
              </a:rPr>
              <a:t> </a:t>
            </a:r>
            <a:r>
              <a:rPr sz="2000" b="1" spc="-280" dirty="0">
                <a:latin typeface="Brandon Grotesque Bold" panose="020B0803020203060202" pitchFamily="34" charset="0"/>
                <a:cs typeface="Arial"/>
              </a:rPr>
              <a:t>Coussa</a:t>
            </a:r>
            <a:endParaRPr sz="2000" dirty="0">
              <a:latin typeface="Brandon Grotesque Bold" panose="020B0803020203060202" pitchFamily="34" charset="0"/>
              <a:cs typeface="Arial"/>
            </a:endParaRPr>
          </a:p>
        </p:txBody>
      </p:sp>
      <p:sp>
        <p:nvSpPr>
          <p:cNvPr id="9" name="object 9"/>
          <p:cNvSpPr txBox="1"/>
          <p:nvPr/>
        </p:nvSpPr>
        <p:spPr>
          <a:xfrm>
            <a:off x="275300" y="5595834"/>
            <a:ext cx="4860290" cy="2814232"/>
          </a:xfrm>
          <a:prstGeom prst="rect">
            <a:avLst/>
          </a:prstGeom>
        </p:spPr>
        <p:txBody>
          <a:bodyPr vert="horz" wrap="square" lIns="0" tIns="12700" rIns="0" bIns="0" rtlCol="0">
            <a:spAutoFit/>
          </a:bodyPr>
          <a:lstStyle/>
          <a:p>
            <a:pPr marL="12700" marR="5080" algn="just">
              <a:lnSpc>
                <a:spcPct val="131900"/>
              </a:lnSpc>
              <a:spcBef>
                <a:spcPts val="100"/>
              </a:spcBef>
            </a:pP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marque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notamment</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retour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littérature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Résonance</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tandis</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que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Dialogue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invite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cogiter</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gourmandise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compagnie</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philosophe</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Gabrielle</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Halpern.</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curieux</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foi</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retrouveront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également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plusieurs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essentiels,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toujours</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volonté</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transmettre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sans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jamais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ennuyer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95885" indent="-88900">
              <a:lnSpc>
                <a:spcPct val="100000"/>
              </a:lnSpc>
              <a:buChar char="•"/>
              <a:tabLst>
                <a:tab pos="95885" algn="l"/>
              </a:tabLst>
            </a:pPr>
            <a:r>
              <a:rPr sz="1500"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La</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0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Bible</a:t>
            </a:r>
            <a:r>
              <a:rPr sz="1500" spc="-1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nous</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8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parle,</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4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avec</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Madeleine</a:t>
            </a:r>
            <a:r>
              <a:rPr sz="1500" spc="-1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Vatel</a:t>
            </a:r>
            <a:endParaRPr sz="1500" dirty="0">
              <a:latin typeface="Brandon Grotesque Bold" panose="020B0803020203060202" pitchFamily="34" charset="0"/>
              <a:ea typeface="Open Sans" panose="020B0606030504020204" pitchFamily="34" charset="0"/>
              <a:cs typeface="Open Sans" panose="020B0606030504020204" pitchFamily="34" charset="0"/>
            </a:endParaRPr>
          </a:p>
          <a:p>
            <a:pPr>
              <a:lnSpc>
                <a:spcPct val="100000"/>
              </a:lnSpc>
              <a:spcBef>
                <a:spcPts val="665"/>
              </a:spcBef>
              <a:buClr>
                <a:srgbClr val="58595B"/>
              </a:buClr>
              <a:buFont typeface="Arial Black"/>
              <a:buChar char="•"/>
            </a:pPr>
            <a:endParaRPr sz="1500" dirty="0">
              <a:latin typeface="Brandon Grotesque Bold" panose="020B0803020203060202" pitchFamily="34" charset="0"/>
              <a:ea typeface="Open Sans" panose="020B0606030504020204" pitchFamily="34" charset="0"/>
              <a:cs typeface="Open Sans" panose="020B0606030504020204" pitchFamily="34" charset="0"/>
            </a:endParaRPr>
          </a:p>
          <a:p>
            <a:pPr marL="95885" indent="-88900">
              <a:lnSpc>
                <a:spcPct val="100000"/>
              </a:lnSpc>
              <a:spcBef>
                <a:spcPts val="5"/>
              </a:spcBef>
              <a:buChar char="•"/>
              <a:tabLst>
                <a:tab pos="95885" algn="l"/>
              </a:tabLst>
            </a:pPr>
            <a:r>
              <a:rPr sz="1500" spc="-9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Connaître</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le</a:t>
            </a:r>
            <a:r>
              <a:rPr sz="1500" spc="-1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judaïsme,</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animé</a:t>
            </a:r>
            <a:r>
              <a:rPr sz="1500" spc="-1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7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par</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Odile</a:t>
            </a:r>
            <a:r>
              <a:rPr sz="1500" spc="-1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Riffaud</a:t>
            </a:r>
            <a:endParaRPr sz="1500" dirty="0">
              <a:latin typeface="Brandon Grotesque Bold" panose="020B0803020203060202" pitchFamily="34" charset="0"/>
              <a:ea typeface="Open Sans" panose="020B0606030504020204" pitchFamily="34" charset="0"/>
              <a:cs typeface="Open Sans" panose="020B0606030504020204" pitchFamily="34" charset="0"/>
            </a:endParaRPr>
          </a:p>
          <a:p>
            <a:pPr>
              <a:lnSpc>
                <a:spcPct val="100000"/>
              </a:lnSpc>
              <a:spcBef>
                <a:spcPts val="665"/>
              </a:spcBef>
              <a:buClr>
                <a:srgbClr val="58595B"/>
              </a:buClr>
              <a:buFont typeface="Arial Black"/>
              <a:buChar char="•"/>
            </a:pPr>
            <a:endParaRPr sz="1500" dirty="0">
              <a:latin typeface="Brandon Grotesque Bold" panose="020B0803020203060202" pitchFamily="34" charset="0"/>
              <a:ea typeface="Open Sans" panose="020B0606030504020204" pitchFamily="34" charset="0"/>
              <a:cs typeface="Open Sans" panose="020B0606030504020204" pitchFamily="34" charset="0"/>
            </a:endParaRPr>
          </a:p>
          <a:p>
            <a:pPr marL="95885" indent="-88900">
              <a:lnSpc>
                <a:spcPct val="100000"/>
              </a:lnSpc>
              <a:buChar char="•"/>
              <a:tabLst>
                <a:tab pos="95885" algn="l"/>
              </a:tabLst>
            </a:pPr>
            <a:r>
              <a:rP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Halte</a:t>
            </a:r>
            <a:r>
              <a:rPr sz="1500" spc="-14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spirituelle,</a:t>
            </a:r>
            <a:r>
              <a:rPr sz="1500" spc="-14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4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pour</a:t>
            </a:r>
            <a:r>
              <a:rPr sz="1500"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4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une</a:t>
            </a:r>
            <a:r>
              <a:rPr sz="1500" spc="-114"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5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véritable</a:t>
            </a:r>
            <a:r>
              <a:rPr sz="1500" spc="-114"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4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parenthèse</a:t>
            </a:r>
            <a:r>
              <a:rPr sz="1500"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1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spirituelle</a:t>
            </a:r>
            <a:endParaRPr sz="1500" dirty="0">
              <a:latin typeface="Brandon Grotesque Bold" panose="020B0803020203060202" pitchFamily="34" charset="0"/>
              <a:ea typeface="Open Sans" panose="020B0606030504020204" pitchFamily="34" charset="0"/>
              <a:cs typeface="Open Sans" panose="020B0606030504020204" pitchFamily="34" charset="0"/>
            </a:endParaRPr>
          </a:p>
        </p:txBody>
      </p:sp>
      <p:sp>
        <p:nvSpPr>
          <p:cNvPr id="10" name="object 10"/>
          <p:cNvSpPr txBox="1"/>
          <p:nvPr/>
        </p:nvSpPr>
        <p:spPr>
          <a:xfrm>
            <a:off x="275148" y="8791051"/>
            <a:ext cx="7009765" cy="989630"/>
          </a:xfrm>
          <a:prstGeom prst="rect">
            <a:avLst/>
          </a:prstGeom>
        </p:spPr>
        <p:txBody>
          <a:bodyPr vert="horz" wrap="square" lIns="0" tIns="12700" rIns="0" bIns="0" rtlCol="0">
            <a:spAutoFit/>
          </a:bodyPr>
          <a:lstStyle/>
          <a:p>
            <a:pPr marL="95885" indent="-88900">
              <a:lnSpc>
                <a:spcPct val="100000"/>
              </a:lnSpc>
              <a:spcBef>
                <a:spcPts val="100"/>
              </a:spcBef>
              <a:buChar char="•"/>
              <a:tabLst>
                <a:tab pos="95885" algn="l"/>
              </a:tabLst>
            </a:pPr>
            <a:r>
              <a:rPr sz="1500" spc="-10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Une</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question</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8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à</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8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la</a:t>
            </a:r>
            <a:r>
              <a:rPr sz="1500" spc="-1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6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foi,</a:t>
            </a:r>
            <a:r>
              <a:rPr sz="1500" spc="-15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apporter</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réponses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interrogations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nSpc>
                <a:spcPct val="131900"/>
              </a:lnSpc>
            </a:pP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terminer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cette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tranche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sur</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note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nouvelle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enthousiaste,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500" i="1" spc="-11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Missionnés</a:t>
            </a:r>
            <a:r>
              <a:rPr sz="1500" i="1" spc="-17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i="1" spc="-6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a:t>
            </a:r>
            <a:r>
              <a:rPr sz="1500" i="1" spc="-17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fait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son</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entrée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la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grille.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émission</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dont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l’énergie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l’enthousiasme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promettent</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se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faire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entendre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1" name="object 11"/>
          <p:cNvPicPr/>
          <p:nvPr/>
        </p:nvPicPr>
        <p:blipFill>
          <a:blip r:embed="rId2" cstate="print"/>
          <a:stretch>
            <a:fillRect/>
          </a:stretch>
        </p:blipFill>
        <p:spPr>
          <a:xfrm>
            <a:off x="5487898" y="4771326"/>
            <a:ext cx="1631695" cy="1631708"/>
          </a:xfrm>
          <a:prstGeom prst="rect">
            <a:avLst/>
          </a:prstGeom>
        </p:spPr>
      </p:pic>
      <p:sp>
        <p:nvSpPr>
          <p:cNvPr id="12" name="object 14"/>
          <p:cNvSpPr txBox="1"/>
          <p:nvPr/>
        </p:nvSpPr>
        <p:spPr>
          <a:xfrm>
            <a:off x="478499" y="1129689"/>
            <a:ext cx="6641094" cy="743793"/>
          </a:xfrm>
          <a:prstGeom prst="rect">
            <a:avLst/>
          </a:prstGeom>
        </p:spPr>
        <p:txBody>
          <a:bodyPr vert="horz" wrap="square" lIns="0" tIns="12700" rIns="0" bIns="0" rtlCol="0">
            <a:spAutoFit/>
          </a:bodyPr>
          <a:lstStyle/>
          <a:p>
            <a:pPr marL="12700" algn="ctr">
              <a:lnSpc>
                <a:spcPct val="100000"/>
              </a:lnSpc>
              <a:spcBef>
                <a:spcPts val="100"/>
              </a:spcBef>
            </a:pPr>
            <a:endPar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2700" algn="ctr">
              <a:lnSpc>
                <a:spcPct val="100000"/>
              </a:lnSpc>
              <a:spcBef>
                <a:spcPts val="100"/>
              </a:spcBef>
            </a:pPr>
            <a:endParaRPr lang="fr-FR" sz="1100" b="1" dirty="0">
              <a:solidFill>
                <a:schemeClr val="bg1"/>
              </a:solidFill>
              <a:latin typeface="Lucida Sans Unicode"/>
              <a:cs typeface="Lucida Sans Unicode"/>
            </a:endParaRPr>
          </a:p>
          <a:p>
            <a:pPr marL="12700" algn="ctr">
              <a:lnSpc>
                <a:spcPct val="100000"/>
              </a:lnSpc>
              <a:spcBef>
                <a:spcPts val="100"/>
              </a:spcBef>
            </a:pPr>
            <a:endParaRPr lang="fr-FR" sz="1100" b="1" dirty="0">
              <a:solidFill>
                <a:schemeClr val="bg1"/>
              </a:solidFill>
              <a:latin typeface="Lucida Sans Unicode"/>
              <a:cs typeface="Lucida Sans Unicode"/>
            </a:endParaRPr>
          </a:p>
          <a:p>
            <a:pPr marL="12700" algn="ctr">
              <a:lnSpc>
                <a:spcPct val="100000"/>
              </a:lnSpc>
              <a:spcBef>
                <a:spcPts val="100"/>
              </a:spcBef>
            </a:pPr>
            <a:endParaRPr sz="1100" b="1" dirty="0">
              <a:solidFill>
                <a:schemeClr val="bg1"/>
              </a:solidFill>
              <a:latin typeface="Lucida Sans Unicode"/>
              <a:cs typeface="Lucida Sans Unicode"/>
            </a:endParaRPr>
          </a:p>
        </p:txBody>
      </p:sp>
      <p:pic>
        <p:nvPicPr>
          <p:cNvPr id="14" name="Image 13">
            <a:extLst>
              <a:ext uri="{FF2B5EF4-FFF2-40B4-BE49-F238E27FC236}">
                <a16:creationId xmlns:a16="http://schemas.microsoft.com/office/drawing/2014/main" id="{B6E55743-A689-48CD-066F-8E94A8BEE30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flipV="1">
            <a:off x="522192" y="952523"/>
            <a:ext cx="1655857" cy="1520976"/>
          </a:xfrm>
          <a:prstGeom prst="roundRect">
            <a:avLst>
              <a:gd name="adj" fmla="val 16667"/>
            </a:avLst>
          </a:prstGeom>
          <a:ln>
            <a:noFill/>
          </a:ln>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ZoneTexte 14">
            <a:extLst>
              <a:ext uri="{FF2B5EF4-FFF2-40B4-BE49-F238E27FC236}">
                <a16:creationId xmlns:a16="http://schemas.microsoft.com/office/drawing/2014/main" id="{589ADF8D-5D20-198C-CDC0-15C9702736B1}"/>
              </a:ext>
            </a:extLst>
          </p:cNvPr>
          <p:cNvSpPr txBox="1"/>
          <p:nvPr/>
        </p:nvSpPr>
        <p:spPr>
          <a:xfrm>
            <a:off x="2381401" y="827817"/>
            <a:ext cx="4652908" cy="2118529"/>
          </a:xfrm>
          <a:prstGeom prst="rect">
            <a:avLst/>
          </a:prstGeom>
          <a:noFill/>
        </p:spPr>
        <p:txBody>
          <a:bodyPr wrap="square" rtlCol="0">
            <a:spAutoFit/>
          </a:bodyPr>
          <a:lstStyle/>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Chaque jour à midi, Jean-Sébastien Paturel propose une heure de direct entièrement dédiée à la Bretagne pour découvrir et rencontrer des personnes formidables, tout près de chez vous. Accompagné des journalistes de la rédaction bretonne de RCF Notre-Dame,  Jean-Sébastien offre son sourire et sa bonne humeur pour mettre notre région à l’honneur. Chaque jour : </a:t>
            </a:r>
          </a:p>
          <a:p>
            <a:pPr>
              <a:lnSpc>
                <a:spcPct val="150000"/>
              </a:lnSpc>
            </a:pPr>
            <a:r>
              <a:rPr lang="fr-FR" dirty="0"/>
              <a:t>		   </a:t>
            </a:r>
          </a:p>
        </p:txBody>
      </p:sp>
      <p:sp>
        <p:nvSpPr>
          <p:cNvPr id="18" name="ZoneTexte 17">
            <a:extLst>
              <a:ext uri="{FF2B5EF4-FFF2-40B4-BE49-F238E27FC236}">
                <a16:creationId xmlns:a16="http://schemas.microsoft.com/office/drawing/2014/main" id="{CC201D5C-D112-ADFA-25AC-949079ED15B3}"/>
              </a:ext>
            </a:extLst>
          </p:cNvPr>
          <p:cNvSpPr txBox="1"/>
          <p:nvPr/>
        </p:nvSpPr>
        <p:spPr>
          <a:xfrm>
            <a:off x="487203" y="2626854"/>
            <a:ext cx="6555810" cy="1754326"/>
          </a:xfrm>
          <a:prstGeom prst="rect">
            <a:avLst/>
          </a:prstGeom>
          <a:noFill/>
        </p:spPr>
        <p:txBody>
          <a:bodyPr wrap="square" rtlCol="0">
            <a:spAutoFit/>
          </a:bodyPr>
          <a:lstStyle/>
          <a:p>
            <a:pPr marL="171450" indent="-171450">
              <a:buFont typeface="Arial" panose="020B0604020202020204" pitchFamily="34" charset="0"/>
              <a:buChar char="•"/>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Le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journal régional </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à 12h présenté par Océane </a:t>
            </a:r>
            <a:r>
              <a:rPr lang="fr-FR" sz="1200" dirty="0" err="1">
                <a:solidFill>
                  <a:schemeClr val="bg1"/>
                </a:solidFill>
                <a:latin typeface="Open Sans" panose="020B0606030504020204" pitchFamily="34" charset="0"/>
                <a:ea typeface="Open Sans" panose="020B0606030504020204" pitchFamily="34" charset="0"/>
                <a:cs typeface="Open Sans" panose="020B0606030504020204" pitchFamily="34" charset="0"/>
              </a:rPr>
              <a:t>Théard</a:t>
            </a:r>
            <a:endPar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buFont typeface="Arial" panose="020B0604020202020204" pitchFamily="34" charset="0"/>
              <a:buChar char="•"/>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La météo du jour</a:t>
            </a:r>
          </a:p>
          <a:p>
            <a:pPr marL="171450" indent="-171450">
              <a:buFont typeface="Arial" panose="020B0604020202020204" pitchFamily="34" charset="0"/>
              <a:buChar char="•"/>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Le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Coup de Cœur de la Rédaction</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 un coup de projecteur sur une initiative positive</a:t>
            </a:r>
          </a:p>
          <a:p>
            <a:pPr marL="171450" indent="-171450">
              <a:buFont typeface="Arial" panose="020B0604020202020204" pitchFamily="34" charset="0"/>
              <a:buChar char="•"/>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Une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Escale en Bretagne </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pour découvrir les trésors et les richesses bretonnes</a:t>
            </a:r>
          </a:p>
          <a:p>
            <a:pPr marL="171450" indent="-171450">
              <a:buFont typeface="Arial" panose="020B0604020202020204" pitchFamily="34" charset="0"/>
              <a:buChar char="•"/>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Et chaque jour un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Invité Culturel</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pour mettre en lumière les arts et la culture en Bretagne, les artistes, les créateurs, les acteurs culturels et les passionnés </a:t>
            </a:r>
          </a:p>
          <a:p>
            <a:pPr marL="171450" indent="-171450">
              <a:buFont typeface="Arial" panose="020B0604020202020204" pitchFamily="34" charset="0"/>
              <a:buChar char="•"/>
            </a:pPr>
            <a:endPar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Et puis chaque jour à 13h15 et 14h, des portraits, de la littérature bretonne, des émissions pour découvrir des visages et des engagement forts sur notre territoire.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85278" y="611842"/>
            <a:ext cx="1275080" cy="259715"/>
          </a:xfrm>
          <a:prstGeom prst="rect">
            <a:avLst/>
          </a:prstGeom>
        </p:spPr>
        <p:txBody>
          <a:bodyPr vert="horz" wrap="square" lIns="0" tIns="17145" rIns="0" bIns="0" rtlCol="0">
            <a:spAutoFit/>
          </a:bodyPr>
          <a:lstStyle/>
          <a:p>
            <a:pPr marL="12700">
              <a:lnSpc>
                <a:spcPct val="100000"/>
              </a:lnSpc>
              <a:spcBef>
                <a:spcPts val="135"/>
              </a:spcBef>
            </a:pPr>
            <a:r>
              <a:rPr sz="1500" spc="-110" dirty="0">
                <a:solidFill>
                  <a:srgbClr val="FFFFFF"/>
                </a:solidFill>
                <a:latin typeface="Arial Black"/>
                <a:cs typeface="Arial Black"/>
              </a:rPr>
              <a:t>16H00-18H00</a:t>
            </a:r>
            <a:endParaRPr sz="1500">
              <a:latin typeface="Arial Black"/>
              <a:cs typeface="Arial Black"/>
            </a:endParaRPr>
          </a:p>
        </p:txBody>
      </p:sp>
      <p:sp>
        <p:nvSpPr>
          <p:cNvPr id="3" name="object 3"/>
          <p:cNvSpPr/>
          <p:nvPr/>
        </p:nvSpPr>
        <p:spPr>
          <a:xfrm>
            <a:off x="287995" y="5961574"/>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4" name="object 4"/>
          <p:cNvSpPr txBox="1"/>
          <p:nvPr/>
        </p:nvSpPr>
        <p:spPr>
          <a:xfrm>
            <a:off x="496910" y="6018476"/>
            <a:ext cx="1314450" cy="248145"/>
          </a:xfrm>
          <a:prstGeom prst="rect">
            <a:avLst/>
          </a:prstGeom>
        </p:spPr>
        <p:txBody>
          <a:bodyPr vert="horz" wrap="square" lIns="0" tIns="17145" rIns="0" bIns="0" rtlCol="0">
            <a:spAutoFit/>
          </a:bodyPr>
          <a:lstStyle/>
          <a:p>
            <a:pPr marL="12700">
              <a:lnSpc>
                <a:spcPct val="100000"/>
              </a:lnSpc>
              <a:spcBef>
                <a:spcPts val="135"/>
              </a:spcBef>
            </a:pPr>
            <a:r>
              <a:rPr sz="1500" spc="-110" dirty="0">
                <a:solidFill>
                  <a:srgbClr val="FFFFFF"/>
                </a:solidFill>
                <a:latin typeface="Brandon Grotesque Bold" panose="020B0803020203060202" pitchFamily="34" charset="0"/>
                <a:cs typeface="Arial Black"/>
              </a:rPr>
              <a:t>18H00-</a:t>
            </a:r>
            <a:r>
              <a:rPr sz="1500" spc="-45" dirty="0">
                <a:solidFill>
                  <a:srgbClr val="FFFFFF"/>
                </a:solidFill>
                <a:latin typeface="Brandon Grotesque Bold" panose="020B0803020203060202" pitchFamily="34" charset="0"/>
                <a:cs typeface="Arial Black"/>
              </a:rPr>
              <a:t>20H00</a:t>
            </a:r>
            <a:endParaRPr sz="1500" dirty="0">
              <a:latin typeface="Brandon Grotesque Bold" panose="020B0803020203060202" pitchFamily="34" charset="0"/>
              <a:cs typeface="Arial Black"/>
            </a:endParaRPr>
          </a:p>
        </p:txBody>
      </p:sp>
      <p:sp>
        <p:nvSpPr>
          <p:cNvPr id="5" name="object 5"/>
          <p:cNvSpPr txBox="1"/>
          <p:nvPr/>
        </p:nvSpPr>
        <p:spPr>
          <a:xfrm>
            <a:off x="1907000" y="579901"/>
            <a:ext cx="2181860"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Arial"/>
                <a:cs typeface="Arial"/>
              </a:rPr>
              <a:t>Avec</a:t>
            </a:r>
            <a:r>
              <a:rPr sz="2000" b="1" spc="-240" dirty="0">
                <a:latin typeface="Arial"/>
                <a:cs typeface="Arial"/>
              </a:rPr>
              <a:t> </a:t>
            </a:r>
            <a:r>
              <a:rPr sz="2000" b="1" spc="-190" dirty="0">
                <a:latin typeface="Arial"/>
                <a:cs typeface="Arial"/>
              </a:rPr>
              <a:t>Simon</a:t>
            </a:r>
            <a:r>
              <a:rPr sz="2000" b="1" spc="-240" dirty="0">
                <a:latin typeface="Arial"/>
                <a:cs typeface="Arial"/>
              </a:rPr>
              <a:t> </a:t>
            </a:r>
            <a:r>
              <a:rPr sz="2000" b="1" spc="-150" dirty="0">
                <a:latin typeface="Arial"/>
                <a:cs typeface="Arial"/>
              </a:rPr>
              <a:t>Tatreaux</a:t>
            </a:r>
            <a:endParaRPr sz="2000">
              <a:latin typeface="Arial"/>
              <a:cs typeface="Arial"/>
            </a:endParaRPr>
          </a:p>
        </p:txBody>
      </p:sp>
      <p:sp>
        <p:nvSpPr>
          <p:cNvPr id="6" name="object 6"/>
          <p:cNvSpPr txBox="1"/>
          <p:nvPr/>
        </p:nvSpPr>
        <p:spPr>
          <a:xfrm>
            <a:off x="275300" y="1112509"/>
            <a:ext cx="7012940" cy="4264244"/>
          </a:xfrm>
          <a:prstGeom prst="rect">
            <a:avLst/>
          </a:prstGeom>
        </p:spPr>
        <p:txBody>
          <a:bodyPr vert="horz" wrap="square" lIns="0" tIns="71120" rIns="0" bIns="0" rtlCol="0">
            <a:spAutoFit/>
          </a:bodyPr>
          <a:lstStyle/>
          <a:p>
            <a:pPr marL="12700">
              <a:lnSpc>
                <a:spcPct val="100000"/>
              </a:lnSpc>
              <a:spcBef>
                <a:spcPts val="560"/>
              </a:spcBef>
            </a:pP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Simon</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Tatreaux</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propose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tranche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d’accompagnement</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d’évasion,</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459"/>
              </a:spcBef>
            </a:pP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entre</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fin</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journée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travail</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l’entrée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dans</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soirée.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2162810" indent="-635">
              <a:lnSpc>
                <a:spcPct val="131900"/>
              </a:lnSpc>
              <a:buChar char="•"/>
              <a:tabLst>
                <a:tab pos="100965" algn="l"/>
              </a:tabLst>
            </a:pPr>
            <a:r>
              <a:rPr sz="1500" spc="-120" dirty="0" err="1">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L’Édito</a:t>
            </a:r>
            <a:r>
              <a:rPr sz="1500" spc="-114"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de</a:t>
            </a:r>
            <a:r>
              <a:rPr sz="1500" spc="-125"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Christophe</a:t>
            </a:r>
            <a:r>
              <a:rPr sz="1500" spc="-114"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spc="-9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Barbier</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 pour</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lecture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l’actualité</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la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politique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tous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jours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16h15</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8255" indent="90170">
              <a:lnSpc>
                <a:spcPct val="131900"/>
              </a:lnSpc>
              <a:buChar char="•"/>
              <a:tabLst>
                <a:tab pos="102870" algn="l"/>
              </a:tabLst>
            </a:pPr>
            <a:r>
              <a:rP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Engagez-vous ! </a:t>
            </a:r>
            <a:r>
              <a:rPr lang="fr-F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200" spc="-1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mise</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lumière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quotidienne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d’une</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association,</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valoriser</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celles</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ceux</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qui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s’engagent</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service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société</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95885" indent="-88900">
              <a:lnSpc>
                <a:spcPct val="100000"/>
              </a:lnSpc>
              <a:spcBef>
                <a:spcPts val="5"/>
              </a:spcBef>
              <a:buChar char="•"/>
              <a:tabLst>
                <a:tab pos="95885" algn="l"/>
              </a:tabLst>
            </a:pPr>
            <a:r>
              <a:rP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Portrait</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consacré</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témoignages,</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confidences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aux</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parcours</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2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vie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buClr>
                <a:srgbClr val="58595B"/>
              </a:buClr>
              <a:buFont typeface="Arial Black"/>
              <a:buChar char="•"/>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7620" indent="88900" algn="just">
              <a:lnSpc>
                <a:spcPct val="131900"/>
              </a:lnSpc>
              <a:buChar char="•"/>
              <a:tabLst>
                <a:tab pos="101600" algn="l"/>
              </a:tabLst>
            </a:pPr>
            <a:r>
              <a:rP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Culture</a:t>
            </a:r>
            <a:r>
              <a:rPr lang="fr-F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 </a:t>
            </a:r>
            <a:r>
              <a:rP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Club</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incontournable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consacré</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culture</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sous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toutes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formes.</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Autour</a:t>
            </a:r>
            <a:r>
              <a:rPr sz="1200"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Christophe</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Mory</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ses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chroniqueurs, il partage tous les jours un nouveau coups de cœur littéraire, théâtral et cinématographique, sans oublier les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expositions.</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gn="just">
              <a:lnSpc>
                <a:spcPct val="100000"/>
              </a:lnSpc>
            </a:pP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Retrouvez également chaque lundi à 17h28, </a:t>
            </a:r>
            <a:r>
              <a:rPr sz="1500" i="1" spc="-120" dirty="0">
                <a:solidFill>
                  <a:srgbClr val="58595B"/>
                </a:solidFill>
                <a:latin typeface="Brandon Grotesque Bold" panose="020B0803020203060202" pitchFamily="34" charset="0"/>
                <a:ea typeface="Open Sans" panose="020B0606030504020204" pitchFamily="34" charset="0"/>
                <a:cs typeface="Open Sans" panose="020B0606030504020204" pitchFamily="34" charset="0"/>
              </a:rPr>
              <a:t>Franchement Padre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présenté par </a:t>
            </a:r>
            <a:r>
              <a:rPr sz="1200" b="1"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Madeleine Vatel et le Père Jean-Baptiste Bienvenu</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 Ce nouveau rendez-vous invite à prendre le temps de réfléchir et à porter un regard spirituel sur les grandes questions qui traversent nos vies.</a:t>
            </a:r>
          </a:p>
        </p:txBody>
      </p:sp>
      <p:pic>
        <p:nvPicPr>
          <p:cNvPr id="7" name="object 7"/>
          <p:cNvPicPr/>
          <p:nvPr/>
        </p:nvPicPr>
        <p:blipFill>
          <a:blip r:embed="rId2" cstate="print"/>
          <a:stretch>
            <a:fillRect/>
          </a:stretch>
        </p:blipFill>
        <p:spPr>
          <a:xfrm>
            <a:off x="5487898" y="288010"/>
            <a:ext cx="1631695" cy="1631696"/>
          </a:xfrm>
          <a:prstGeom prst="rect">
            <a:avLst/>
          </a:prstGeom>
        </p:spPr>
      </p:pic>
      <p:sp>
        <p:nvSpPr>
          <p:cNvPr id="8" name="object 8"/>
          <p:cNvSpPr/>
          <p:nvPr/>
        </p:nvSpPr>
        <p:spPr>
          <a:xfrm>
            <a:off x="286067" y="6452433"/>
            <a:ext cx="6984365" cy="3918585"/>
          </a:xfrm>
          <a:custGeom>
            <a:avLst/>
            <a:gdLst/>
            <a:ahLst/>
            <a:cxnLst/>
            <a:rect l="l" t="t" r="r" b="b"/>
            <a:pathLst>
              <a:path w="6984365" h="3918584">
                <a:moveTo>
                  <a:pt x="6929996" y="0"/>
                </a:moveTo>
                <a:lnTo>
                  <a:pt x="54000" y="0"/>
                </a:lnTo>
                <a:lnTo>
                  <a:pt x="32982" y="4244"/>
                </a:lnTo>
                <a:lnTo>
                  <a:pt x="15817" y="15817"/>
                </a:lnTo>
                <a:lnTo>
                  <a:pt x="4244" y="32982"/>
                </a:lnTo>
                <a:lnTo>
                  <a:pt x="0" y="54000"/>
                </a:lnTo>
                <a:lnTo>
                  <a:pt x="0" y="3864000"/>
                </a:lnTo>
                <a:lnTo>
                  <a:pt x="4244" y="3885018"/>
                </a:lnTo>
                <a:lnTo>
                  <a:pt x="15817" y="3902182"/>
                </a:lnTo>
                <a:lnTo>
                  <a:pt x="32982" y="3913756"/>
                </a:lnTo>
                <a:lnTo>
                  <a:pt x="54000" y="3918000"/>
                </a:lnTo>
                <a:lnTo>
                  <a:pt x="6929996" y="3918000"/>
                </a:lnTo>
                <a:lnTo>
                  <a:pt x="6951019" y="3913756"/>
                </a:lnTo>
                <a:lnTo>
                  <a:pt x="6968183" y="3902182"/>
                </a:lnTo>
                <a:lnTo>
                  <a:pt x="6979754" y="3885018"/>
                </a:lnTo>
                <a:lnTo>
                  <a:pt x="6983996" y="3864000"/>
                </a:lnTo>
                <a:lnTo>
                  <a:pt x="6983996" y="54000"/>
                </a:lnTo>
                <a:lnTo>
                  <a:pt x="6979754" y="32982"/>
                </a:lnTo>
                <a:lnTo>
                  <a:pt x="6968183" y="15817"/>
                </a:lnTo>
                <a:lnTo>
                  <a:pt x="6951019" y="4244"/>
                </a:lnTo>
                <a:lnTo>
                  <a:pt x="6929996" y="0"/>
                </a:lnTo>
                <a:close/>
              </a:path>
            </a:pathLst>
          </a:custGeom>
          <a:solidFill>
            <a:srgbClr val="ED2B2B">
              <a:alpha val="69999"/>
            </a:srgbClr>
          </a:solidFill>
        </p:spPr>
        <p:txBody>
          <a:bodyPr wrap="square" lIns="0" tIns="0" rIns="0" bIns="0" rtlCol="0"/>
          <a:lstStyle/>
          <a:p>
            <a:endParaRPr dirty="0"/>
          </a:p>
        </p:txBody>
      </p:sp>
      <p:sp>
        <p:nvSpPr>
          <p:cNvPr id="9" name="object 9"/>
          <p:cNvSpPr txBox="1"/>
          <p:nvPr/>
        </p:nvSpPr>
        <p:spPr>
          <a:xfrm>
            <a:off x="1907000" y="5989802"/>
            <a:ext cx="2475865" cy="330200"/>
          </a:xfrm>
          <a:prstGeom prst="rect">
            <a:avLst/>
          </a:prstGeom>
        </p:spPr>
        <p:txBody>
          <a:bodyPr vert="horz" wrap="square" lIns="0" tIns="12700" rIns="0" bIns="0" rtlCol="0">
            <a:spAutoFit/>
          </a:bodyPr>
          <a:lstStyle/>
          <a:p>
            <a:pPr marL="12700">
              <a:lnSpc>
                <a:spcPct val="100000"/>
              </a:lnSpc>
              <a:spcBef>
                <a:spcPts val="100"/>
              </a:spcBef>
            </a:pPr>
            <a:r>
              <a:rPr sz="2000" b="1" spc="-150" dirty="0">
                <a:latin typeface="Brandon Grotesque Bold" panose="020B0803020203060202" pitchFamily="34" charset="0"/>
                <a:cs typeface="Arial"/>
              </a:rPr>
              <a:t>Programme</a:t>
            </a:r>
            <a:r>
              <a:rPr sz="2000" b="1" spc="-225" dirty="0">
                <a:latin typeface="Brandon Grotesque Bold" panose="020B0803020203060202" pitchFamily="34" charset="0"/>
                <a:cs typeface="Arial"/>
              </a:rPr>
              <a:t> </a:t>
            </a:r>
            <a:r>
              <a:rPr sz="2000" b="1" spc="-55" dirty="0">
                <a:latin typeface="Brandon Grotesque Bold" panose="020B0803020203060202" pitchFamily="34" charset="0"/>
                <a:cs typeface="Arial"/>
              </a:rPr>
              <a:t>100%</a:t>
            </a:r>
            <a:r>
              <a:rPr sz="2000" b="1" spc="-220" dirty="0">
                <a:latin typeface="Brandon Grotesque Bold" panose="020B0803020203060202" pitchFamily="34" charset="0"/>
                <a:cs typeface="Arial"/>
              </a:rPr>
              <a:t> </a:t>
            </a:r>
            <a:r>
              <a:rPr sz="2000" b="1" spc="-110" dirty="0">
                <a:latin typeface="Brandon Grotesque Bold" panose="020B0803020203060202" pitchFamily="34" charset="0"/>
                <a:cs typeface="Arial"/>
              </a:rPr>
              <a:t>local</a:t>
            </a:r>
            <a:endParaRPr sz="2000" dirty="0">
              <a:latin typeface="Brandon Grotesque Bold" panose="020B0803020203060202" pitchFamily="34" charset="0"/>
              <a:cs typeface="Arial"/>
            </a:endParaRPr>
          </a:p>
        </p:txBody>
      </p:sp>
      <p:sp>
        <p:nvSpPr>
          <p:cNvPr id="10" name="object 14"/>
          <p:cNvSpPr txBox="1"/>
          <p:nvPr/>
        </p:nvSpPr>
        <p:spPr>
          <a:xfrm>
            <a:off x="459635" y="7251700"/>
            <a:ext cx="6641094" cy="561692"/>
          </a:xfrm>
          <a:prstGeom prst="rect">
            <a:avLst/>
          </a:prstGeom>
        </p:spPr>
        <p:txBody>
          <a:bodyPr vert="horz" wrap="square" lIns="0" tIns="12700" rIns="0" bIns="0" rtlCol="0">
            <a:spAutoFit/>
          </a:bodyPr>
          <a:lstStyle/>
          <a:p>
            <a:pPr marL="12700" algn="ctr">
              <a:lnSpc>
                <a:spcPct val="100000"/>
              </a:lnSpc>
              <a:spcBef>
                <a:spcPts val="100"/>
              </a:spcBef>
            </a:pPr>
            <a:endParaRPr lang="fr-FR" sz="1100" b="1" dirty="0">
              <a:solidFill>
                <a:schemeClr val="bg1"/>
              </a:solidFill>
              <a:latin typeface="Lucida Sans Unicode"/>
              <a:cs typeface="Lucida Sans Unicode"/>
            </a:endParaRPr>
          </a:p>
          <a:p>
            <a:pPr marL="12700" algn="ctr">
              <a:lnSpc>
                <a:spcPct val="100000"/>
              </a:lnSpc>
              <a:spcBef>
                <a:spcPts val="100"/>
              </a:spcBef>
            </a:pPr>
            <a:endParaRPr lang="fr-FR" sz="1100" b="1" dirty="0">
              <a:solidFill>
                <a:schemeClr val="bg1"/>
              </a:solidFill>
              <a:latin typeface="Lucida Sans Unicode"/>
              <a:cs typeface="Lucida Sans Unicode"/>
            </a:endParaRPr>
          </a:p>
          <a:p>
            <a:pPr marL="12700" algn="ctr">
              <a:lnSpc>
                <a:spcPct val="100000"/>
              </a:lnSpc>
              <a:spcBef>
                <a:spcPts val="100"/>
              </a:spcBef>
            </a:pPr>
            <a:endParaRPr sz="1100" b="1" dirty="0">
              <a:solidFill>
                <a:schemeClr val="bg1"/>
              </a:solidFill>
              <a:latin typeface="Lucida Sans Unicode"/>
              <a:cs typeface="Lucida Sans Unicode"/>
            </a:endParaRPr>
          </a:p>
        </p:txBody>
      </p:sp>
      <p:pic>
        <p:nvPicPr>
          <p:cNvPr id="12" name="Image 11">
            <a:extLst>
              <a:ext uri="{FF2B5EF4-FFF2-40B4-BE49-F238E27FC236}">
                <a16:creationId xmlns:a16="http://schemas.microsoft.com/office/drawing/2014/main" id="{61DD460D-52A3-B0D9-4A42-D3BE44523A0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9280" y="6565900"/>
            <a:ext cx="2500313" cy="1600200"/>
          </a:xfrm>
          <a:prstGeom prst="rect">
            <a:avLst/>
          </a:prstGeom>
        </p:spPr>
      </p:pic>
      <p:sp>
        <p:nvSpPr>
          <p:cNvPr id="14" name="ZoneTexte 13">
            <a:extLst>
              <a:ext uri="{FF2B5EF4-FFF2-40B4-BE49-F238E27FC236}">
                <a16:creationId xmlns:a16="http://schemas.microsoft.com/office/drawing/2014/main" id="{27A022B0-9971-E890-E29C-D4EEBE5BF030}"/>
              </a:ext>
            </a:extLst>
          </p:cNvPr>
          <p:cNvSpPr txBox="1"/>
          <p:nvPr/>
        </p:nvSpPr>
        <p:spPr>
          <a:xfrm>
            <a:off x="455771" y="6536173"/>
            <a:ext cx="6734316" cy="3663823"/>
          </a:xfrm>
          <a:prstGeom prst="rect">
            <a:avLst/>
          </a:prstGeom>
          <a:noFill/>
        </p:spPr>
        <p:txBody>
          <a:bodyPr wrap="square" rtlCol="0">
            <a:spAutoFit/>
          </a:bodyPr>
          <a:lstStyle/>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Chaque jour, à 18h10, la rédaction de RCF Notre-Dame en </a:t>
            </a: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Bretagne se mobilise pour proposer une déambulation </a:t>
            </a: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sonore dans l’actualité régionale du moment. </a:t>
            </a:r>
          </a:p>
          <a:p>
            <a:pPr>
              <a:lnSpc>
                <a:spcPct val="150000"/>
              </a:lnSpc>
            </a:pP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Un Jour en Bretagne</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c’est l’actualité qui s’éclaire, un </a:t>
            </a: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rendez-vous qui questionne notre région dans tout ce qui fait son </a:t>
            </a: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dynamisme : politique, société, environnement, culture…</a:t>
            </a: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L’émission offre chaque jour, un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Dossier</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 d’actualité avec des reportages, des interviews, des portraits, puis une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Escale en Bretagne </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(un reportage qui pose les micros dans un lieu symbolique et porteur de sens) et enfin une </a:t>
            </a:r>
            <a:r>
              <a:rPr lang="fr-FR"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Minute Culture </a:t>
            </a: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pour mettre en lumière un concert, un spectacle, un festival, un artiste, un lieu dédié à la culture…</a:t>
            </a:r>
          </a:p>
          <a:p>
            <a:pPr>
              <a:lnSpc>
                <a:spcPct val="150000"/>
              </a:lnSpc>
            </a:pPr>
            <a:endPar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ct val="150000"/>
              </a:lnSpc>
            </a:pPr>
            <a:r>
              <a:rPr lang="fr-FR"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Et puis chaque jour de 19h à 20h rencontrez des personnes inspirantes grâce aux émissions de portraits et de témoignage.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88702" y="620928"/>
            <a:ext cx="1263015" cy="248145"/>
          </a:xfrm>
          <a:prstGeom prst="rect">
            <a:avLst/>
          </a:prstGeom>
        </p:spPr>
        <p:txBody>
          <a:bodyPr vert="horz" wrap="square" lIns="0" tIns="17145" rIns="0" bIns="0" rtlCol="0">
            <a:spAutoFit/>
          </a:bodyPr>
          <a:lstStyle/>
          <a:p>
            <a:pPr marL="12700">
              <a:lnSpc>
                <a:spcPct val="100000"/>
              </a:lnSpc>
              <a:spcBef>
                <a:spcPts val="135"/>
              </a:spcBef>
            </a:pPr>
            <a:r>
              <a:rPr sz="1500" spc="-140" dirty="0">
                <a:solidFill>
                  <a:srgbClr val="FFFFFF"/>
                </a:solidFill>
                <a:latin typeface="Brandon Grotesque Bold" panose="020B0803020203060202" pitchFamily="34" charset="0"/>
                <a:cs typeface="Arial Black"/>
              </a:rPr>
              <a:t>21H00-</a:t>
            </a:r>
            <a:r>
              <a:rPr sz="1500" spc="-90" dirty="0">
                <a:solidFill>
                  <a:srgbClr val="FFFFFF"/>
                </a:solidFill>
                <a:latin typeface="Brandon Grotesque Bold" panose="020B0803020203060202" pitchFamily="34" charset="0"/>
                <a:cs typeface="Arial Black"/>
              </a:rPr>
              <a:t>22H30</a:t>
            </a:r>
            <a:endParaRPr sz="1500" dirty="0">
              <a:latin typeface="Brandon Grotesque Bold" panose="020B0803020203060202" pitchFamily="34" charset="0"/>
              <a:cs typeface="Arial Black"/>
            </a:endParaRPr>
          </a:p>
        </p:txBody>
      </p:sp>
      <p:sp>
        <p:nvSpPr>
          <p:cNvPr id="3" name="object 3"/>
          <p:cNvSpPr/>
          <p:nvPr/>
        </p:nvSpPr>
        <p:spPr>
          <a:xfrm>
            <a:off x="292196" y="3148807"/>
            <a:ext cx="1523365" cy="361950"/>
          </a:xfrm>
          <a:custGeom>
            <a:avLst/>
            <a:gdLst/>
            <a:ahLst/>
            <a:cxnLst/>
            <a:rect l="l" t="t" r="r" b="b"/>
            <a:pathLst>
              <a:path w="1523364" h="361950">
                <a:moveTo>
                  <a:pt x="1440116" y="0"/>
                </a:moveTo>
                <a:lnTo>
                  <a:pt x="82956" y="0"/>
                </a:lnTo>
                <a:lnTo>
                  <a:pt x="50668" y="6518"/>
                </a:lnTo>
                <a:lnTo>
                  <a:pt x="24299" y="24295"/>
                </a:lnTo>
                <a:lnTo>
                  <a:pt x="6520" y="50663"/>
                </a:lnTo>
                <a:lnTo>
                  <a:pt x="0" y="82956"/>
                </a:lnTo>
                <a:lnTo>
                  <a:pt x="0" y="278599"/>
                </a:lnTo>
                <a:lnTo>
                  <a:pt x="6520" y="310887"/>
                </a:lnTo>
                <a:lnTo>
                  <a:pt x="24299" y="337256"/>
                </a:lnTo>
                <a:lnTo>
                  <a:pt x="50668" y="355036"/>
                </a:lnTo>
                <a:lnTo>
                  <a:pt x="82956" y="361556"/>
                </a:lnTo>
                <a:lnTo>
                  <a:pt x="1440116" y="361556"/>
                </a:lnTo>
                <a:lnTo>
                  <a:pt x="1472409" y="355036"/>
                </a:lnTo>
                <a:lnTo>
                  <a:pt x="1498777" y="337256"/>
                </a:lnTo>
                <a:lnTo>
                  <a:pt x="1516554" y="310887"/>
                </a:lnTo>
                <a:lnTo>
                  <a:pt x="1523072" y="278599"/>
                </a:lnTo>
                <a:lnTo>
                  <a:pt x="1523072" y="82956"/>
                </a:lnTo>
                <a:lnTo>
                  <a:pt x="1516554" y="50663"/>
                </a:lnTo>
                <a:lnTo>
                  <a:pt x="1498777" y="24295"/>
                </a:lnTo>
                <a:lnTo>
                  <a:pt x="1472409" y="6518"/>
                </a:lnTo>
                <a:lnTo>
                  <a:pt x="1440116" y="0"/>
                </a:lnTo>
                <a:close/>
              </a:path>
            </a:pathLst>
          </a:custGeom>
          <a:solidFill>
            <a:srgbClr val="E00000"/>
          </a:solidFill>
        </p:spPr>
        <p:txBody>
          <a:bodyPr wrap="square" lIns="0" tIns="0" rIns="0" bIns="0" rtlCol="0"/>
          <a:lstStyle/>
          <a:p>
            <a:endParaRPr/>
          </a:p>
        </p:txBody>
      </p:sp>
      <p:sp>
        <p:nvSpPr>
          <p:cNvPr id="4" name="object 4"/>
          <p:cNvSpPr txBox="1"/>
          <p:nvPr/>
        </p:nvSpPr>
        <p:spPr>
          <a:xfrm>
            <a:off x="450919" y="3217264"/>
            <a:ext cx="1338580" cy="248145"/>
          </a:xfrm>
          <a:prstGeom prst="rect">
            <a:avLst/>
          </a:prstGeom>
        </p:spPr>
        <p:txBody>
          <a:bodyPr vert="horz" wrap="square" lIns="0" tIns="17145" rIns="0" bIns="0" rtlCol="0">
            <a:spAutoFit/>
          </a:bodyPr>
          <a:lstStyle/>
          <a:p>
            <a:pPr marL="12700" lvl="1">
              <a:spcBef>
                <a:spcPts val="135"/>
              </a:spcBef>
            </a:pPr>
            <a:r>
              <a:rPr sz="1500" spc="-195" dirty="0">
                <a:solidFill>
                  <a:srgbClr val="FFFFFF"/>
                </a:solidFill>
                <a:latin typeface="Brandon Grotesque Bold" panose="020B0803020203060202" pitchFamily="34" charset="0"/>
                <a:cs typeface="Arial Black"/>
              </a:rPr>
              <a:t>LE</a:t>
            </a:r>
            <a:r>
              <a:rPr sz="1500" spc="-25" dirty="0">
                <a:solidFill>
                  <a:srgbClr val="FFFFFF"/>
                </a:solidFill>
                <a:latin typeface="Brandon Grotesque Bold" panose="020B0803020203060202" pitchFamily="34" charset="0"/>
                <a:cs typeface="Arial Black"/>
              </a:rPr>
              <a:t> </a:t>
            </a:r>
            <a:r>
              <a:rPr sz="1500" spc="-125" dirty="0">
                <a:solidFill>
                  <a:srgbClr val="FFFFFF"/>
                </a:solidFill>
                <a:latin typeface="Brandon Grotesque Bold" panose="020B0803020203060202" pitchFamily="34" charset="0"/>
                <a:cs typeface="Arial Black"/>
              </a:rPr>
              <a:t>WEEK-</a:t>
            </a:r>
            <a:r>
              <a:rPr sz="1500" spc="-35" dirty="0">
                <a:solidFill>
                  <a:srgbClr val="FFFFFF"/>
                </a:solidFill>
                <a:latin typeface="Brandon Grotesque Bold" panose="020B0803020203060202" pitchFamily="34" charset="0"/>
                <a:cs typeface="Arial Black"/>
              </a:rPr>
              <a:t>END</a:t>
            </a:r>
            <a:endParaRPr sz="1500" dirty="0">
              <a:latin typeface="Brandon Grotesque Bold" panose="020B0803020203060202" pitchFamily="34" charset="0"/>
              <a:cs typeface="Arial Black"/>
            </a:endParaRPr>
          </a:p>
        </p:txBody>
      </p:sp>
      <p:sp>
        <p:nvSpPr>
          <p:cNvPr id="5" name="object 5"/>
          <p:cNvSpPr txBox="1"/>
          <p:nvPr/>
        </p:nvSpPr>
        <p:spPr>
          <a:xfrm>
            <a:off x="1911200" y="579901"/>
            <a:ext cx="2326640"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Brandon Grotesque Bold" panose="020B0803020203060202" pitchFamily="34" charset="0"/>
                <a:cs typeface="Arial"/>
              </a:rPr>
              <a:t>Avec</a:t>
            </a:r>
            <a:r>
              <a:rPr sz="2000" b="1" spc="-235" dirty="0">
                <a:latin typeface="Brandon Grotesque Bold" panose="020B0803020203060202" pitchFamily="34" charset="0"/>
                <a:cs typeface="Arial"/>
              </a:rPr>
              <a:t> </a:t>
            </a:r>
            <a:r>
              <a:rPr sz="2000" b="1" spc="-100" dirty="0">
                <a:latin typeface="Brandon Grotesque Bold" panose="020B0803020203060202" pitchFamily="34" charset="0"/>
                <a:cs typeface="Arial"/>
              </a:rPr>
              <a:t>Olivier</a:t>
            </a:r>
            <a:r>
              <a:rPr sz="2000" b="1" spc="-229" dirty="0">
                <a:latin typeface="Brandon Grotesque Bold" panose="020B0803020203060202" pitchFamily="34" charset="0"/>
                <a:cs typeface="Arial"/>
              </a:rPr>
              <a:t> </a:t>
            </a:r>
            <a:r>
              <a:rPr sz="2000" b="1" spc="-120" dirty="0">
                <a:latin typeface="Brandon Grotesque Bold" panose="020B0803020203060202" pitchFamily="34" charset="0"/>
                <a:cs typeface="Arial"/>
              </a:rPr>
              <a:t>Delacroix</a:t>
            </a:r>
            <a:endParaRPr sz="2000" dirty="0">
              <a:latin typeface="Brandon Grotesque Bold" panose="020B0803020203060202" pitchFamily="34" charset="0"/>
              <a:cs typeface="Arial"/>
            </a:endParaRPr>
          </a:p>
        </p:txBody>
      </p:sp>
      <p:sp>
        <p:nvSpPr>
          <p:cNvPr id="6" name="object 6"/>
          <p:cNvSpPr txBox="1"/>
          <p:nvPr/>
        </p:nvSpPr>
        <p:spPr>
          <a:xfrm>
            <a:off x="1911200" y="3158255"/>
            <a:ext cx="1921510" cy="330200"/>
          </a:xfrm>
          <a:prstGeom prst="rect">
            <a:avLst/>
          </a:prstGeom>
        </p:spPr>
        <p:txBody>
          <a:bodyPr vert="horz" wrap="square" lIns="0" tIns="12700" rIns="0" bIns="0" rtlCol="0">
            <a:spAutoFit/>
          </a:bodyPr>
          <a:lstStyle/>
          <a:p>
            <a:pPr marL="12700">
              <a:lnSpc>
                <a:spcPct val="100000"/>
              </a:lnSpc>
              <a:spcBef>
                <a:spcPts val="100"/>
              </a:spcBef>
            </a:pPr>
            <a:r>
              <a:rPr sz="2000" b="1" spc="-185" dirty="0">
                <a:latin typeface="Brandon Grotesque Bold" panose="020B0803020203060202" pitchFamily="34" charset="0"/>
                <a:cs typeface="Arial"/>
              </a:rPr>
              <a:t>Avec</a:t>
            </a:r>
            <a:r>
              <a:rPr sz="2000" b="1" spc="-245" dirty="0">
                <a:latin typeface="Brandon Grotesque Bold" panose="020B0803020203060202" pitchFamily="34" charset="0"/>
                <a:cs typeface="Arial"/>
              </a:rPr>
              <a:t> </a:t>
            </a:r>
            <a:r>
              <a:rPr sz="2000" b="1" spc="-185" dirty="0">
                <a:latin typeface="Brandon Grotesque Bold" panose="020B0803020203060202" pitchFamily="34" charset="0"/>
                <a:cs typeface="Arial"/>
              </a:rPr>
              <a:t>Bruno</a:t>
            </a:r>
            <a:r>
              <a:rPr sz="2000" b="1" spc="-240" dirty="0">
                <a:latin typeface="Brandon Grotesque Bold" panose="020B0803020203060202" pitchFamily="34" charset="0"/>
                <a:cs typeface="Arial"/>
              </a:rPr>
              <a:t> </a:t>
            </a:r>
            <a:r>
              <a:rPr sz="2000" b="1" spc="-140" dirty="0">
                <a:latin typeface="Brandon Grotesque Bold" panose="020B0803020203060202" pitchFamily="34" charset="0"/>
                <a:cs typeface="Arial"/>
              </a:rPr>
              <a:t>Fumat</a:t>
            </a:r>
            <a:endParaRPr sz="2000" dirty="0">
              <a:latin typeface="Brandon Grotesque Bold" panose="020B0803020203060202" pitchFamily="34" charset="0"/>
              <a:cs typeface="Arial"/>
            </a:endParaRPr>
          </a:p>
        </p:txBody>
      </p:sp>
      <p:sp>
        <p:nvSpPr>
          <p:cNvPr id="7" name="object 7"/>
          <p:cNvSpPr txBox="1"/>
          <p:nvPr/>
        </p:nvSpPr>
        <p:spPr>
          <a:xfrm>
            <a:off x="275300" y="1112509"/>
            <a:ext cx="4860290" cy="1231900"/>
          </a:xfrm>
          <a:prstGeom prst="rect">
            <a:avLst/>
          </a:prstGeom>
        </p:spPr>
        <p:txBody>
          <a:bodyPr vert="horz" wrap="square" lIns="0" tIns="12700" rIns="0" bIns="0" rtlCol="0">
            <a:spAutoFit/>
          </a:bodyPr>
          <a:lstStyle/>
          <a:p>
            <a:pPr marL="12700" marR="5080" algn="just">
              <a:lnSpc>
                <a:spcPct val="131900"/>
              </a:lnSpc>
              <a:spcBef>
                <a:spcPts val="100"/>
              </a:spcBef>
            </a:pP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soir,</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Olivier</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Delacroix</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ouvre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75" dirty="0">
                <a:solidFill>
                  <a:srgbClr val="58595B"/>
                </a:solidFill>
                <a:latin typeface="Open Sans" panose="020B0606030504020204" pitchFamily="34" charset="0"/>
                <a:ea typeface="Open Sans" panose="020B0606030504020204" pitchFamily="34" charset="0"/>
                <a:cs typeface="Open Sans" panose="020B0606030504020204" pitchFamily="34" charset="0"/>
              </a:rPr>
              <a:t>libre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antenne</a:t>
            </a:r>
            <a:r>
              <a:rPr sz="1200" b="1" spc="-19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au</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plus</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proche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préoccupations</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chacun.</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Confidences,</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joies,</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enthousiasmes</a:t>
            </a:r>
            <a:r>
              <a:rPr sz="1200"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ou</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difficultés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l’animateur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accueille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témoignages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auditeurs,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leur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offrir</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écoute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attentive,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parole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réconfortante</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2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parfois,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lumière</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traverser</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un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quotidien</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5" dirty="0">
                <a:solidFill>
                  <a:srgbClr val="58595B"/>
                </a:solidFill>
                <a:latin typeface="Open Sans" panose="020B0606030504020204" pitchFamily="34" charset="0"/>
                <a:ea typeface="Open Sans" panose="020B0606030504020204" pitchFamily="34" charset="0"/>
                <a:cs typeface="Open Sans" panose="020B0606030504020204" pitchFamily="34" charset="0"/>
              </a:rPr>
              <a:t>difficile.</a:t>
            </a:r>
            <a:endParaRPr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object 8"/>
          <p:cNvSpPr txBox="1"/>
          <p:nvPr/>
        </p:nvSpPr>
        <p:spPr>
          <a:xfrm>
            <a:off x="275300" y="3690507"/>
            <a:ext cx="6931950" cy="2318840"/>
          </a:xfrm>
          <a:prstGeom prst="rect">
            <a:avLst/>
          </a:prstGeom>
        </p:spPr>
        <p:txBody>
          <a:bodyPr vert="horz" wrap="square" lIns="0" tIns="71120" rIns="0" bIns="0" rtlCol="0">
            <a:spAutoFit/>
          </a:bodyPr>
          <a:lstStyle/>
          <a:p>
            <a:pPr marL="12700">
              <a:lnSpc>
                <a:spcPct val="100000"/>
              </a:lnSpc>
              <a:spcBef>
                <a:spcPts val="560"/>
              </a:spcBef>
            </a:pP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Chaque</a:t>
            </a:r>
            <a:r>
              <a:rPr sz="1200" spc="-17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week-</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end,</a:t>
            </a:r>
            <a:r>
              <a:rPr sz="1200" spc="-17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Bruno</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Fumat</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accompagne</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pour</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b="1" spc="-1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matinales</a:t>
            </a:r>
            <a:endParaRPr sz="1200" b="1"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459"/>
              </a:spcBef>
            </a:pP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err="1">
                <a:solidFill>
                  <a:srgbClr val="58595B"/>
                </a:solidFill>
                <a:latin typeface="Open Sans" panose="020B0606030504020204" pitchFamily="34" charset="0"/>
                <a:ea typeface="Open Sans" panose="020B0606030504020204" pitchFamily="34" charset="0"/>
                <a:cs typeface="Open Sans" panose="020B0606030504020204" pitchFamily="34" charset="0"/>
              </a:rPr>
              <a:t>spiritualité</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détente</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culture.</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pPr>
            <a:r>
              <a:rPr sz="1200" spc="-2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samedi,</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ne</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manquez</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pas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deux</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rendez-</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vous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personnalités</a:t>
            </a:r>
            <a:r>
              <a:rPr sz="1200"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spcBef>
                <a:spcPts val="459"/>
              </a:spcBef>
            </a:pP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30" dirty="0">
                <a:solidFill>
                  <a:srgbClr val="58595B"/>
                </a:solidFill>
                <a:latin typeface="Open Sans" panose="020B0606030504020204" pitchFamily="34" charset="0"/>
                <a:ea typeface="Open Sans" panose="020B0606030504020204" pitchFamily="34" charset="0"/>
                <a:cs typeface="Open Sans" panose="020B0606030504020204" pitchFamily="34" charset="0"/>
              </a:rPr>
              <a:t>11h,</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l’invité</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politique</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5"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Louis</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Daufresne</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50" dirty="0">
                <a:solidFill>
                  <a:srgbClr val="58595B"/>
                </a:solidFill>
                <a:latin typeface="Open Sans" panose="020B0606030504020204" pitchFamily="34" charset="0"/>
                <a:ea typeface="Open Sans" panose="020B0606030504020204" pitchFamily="34" charset="0"/>
                <a:cs typeface="Open Sans" panose="020B0606030504020204" pitchFamily="34" charset="0"/>
              </a:rPr>
              <a:t>18h10</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l’invité</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du</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week-</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end</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b="1" spc="-16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0" dirty="0">
                <a:solidFill>
                  <a:srgbClr val="58595B"/>
                </a:solidFill>
                <a:latin typeface="Open Sans" panose="020B0606030504020204" pitchFamily="34" charset="0"/>
                <a:ea typeface="Open Sans" panose="020B0606030504020204" pitchFamily="34" charset="0"/>
                <a:cs typeface="Open Sans" panose="020B0606030504020204" pitchFamily="34" charset="0"/>
              </a:rPr>
              <a:t>Clotilde</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Brossolet</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204"/>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marR="5080">
              <a:lnSpc>
                <a:spcPct val="131900"/>
              </a:lnSpc>
              <a:spcBef>
                <a:spcPts val="5"/>
              </a:spcBef>
            </a:pP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Partagez</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des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temps</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5" dirty="0">
                <a:solidFill>
                  <a:srgbClr val="58595B"/>
                </a:solidFill>
                <a:latin typeface="Open Sans" panose="020B0606030504020204" pitchFamily="34" charset="0"/>
                <a:ea typeface="Open Sans" panose="020B0606030504020204" pitchFamily="34" charset="0"/>
                <a:cs typeface="Open Sans" panose="020B0606030504020204" pitchFamily="34" charset="0"/>
              </a:rPr>
              <a:t>célébration</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avec</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Chapelet</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Lourdes,</a:t>
            </a:r>
            <a:r>
              <a:rPr sz="1200"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Prière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monastique,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le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70" dirty="0">
                <a:solidFill>
                  <a:srgbClr val="58595B"/>
                </a:solidFill>
                <a:latin typeface="Open Sans" panose="020B0606030504020204" pitchFamily="34" charset="0"/>
                <a:ea typeface="Open Sans" panose="020B0606030504020204" pitchFamily="34" charset="0"/>
                <a:cs typeface="Open Sans" panose="020B0606030504020204" pitchFamily="34" charset="0"/>
              </a:rPr>
              <a:t>Culte</a:t>
            </a:r>
            <a:r>
              <a:rPr sz="1200"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10" dirty="0">
                <a:solidFill>
                  <a:srgbClr val="58595B"/>
                </a:solidFill>
                <a:latin typeface="Open Sans" panose="020B0606030504020204" pitchFamily="34" charset="0"/>
                <a:ea typeface="Open Sans" panose="020B0606030504020204" pitchFamily="34" charset="0"/>
                <a:cs typeface="Open Sans" panose="020B0606030504020204" pitchFamily="34" charset="0"/>
              </a:rPr>
              <a:t>Protestant </a:t>
            </a:r>
            <a:r>
              <a:rPr sz="1200" spc="-35"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la</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messe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Notre-</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Dame</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de</a:t>
            </a:r>
            <a:r>
              <a:rPr sz="1200" spc="-13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45" dirty="0">
                <a:solidFill>
                  <a:srgbClr val="58595B"/>
                </a:solidFill>
                <a:latin typeface="Open Sans" panose="020B0606030504020204" pitchFamily="34" charset="0"/>
                <a:ea typeface="Open Sans" panose="020B0606030504020204" pitchFamily="34" charset="0"/>
                <a:cs typeface="Open Sans" panose="020B0606030504020204" pitchFamily="34" charset="0"/>
              </a:rPr>
              <a:t>Paris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tous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60" dirty="0">
                <a:solidFill>
                  <a:srgbClr val="58595B"/>
                </a:solidFill>
                <a:latin typeface="Open Sans" panose="020B0606030504020204" pitchFamily="34" charset="0"/>
                <a:ea typeface="Open Sans" panose="020B0606030504020204" pitchFamily="34" charset="0"/>
                <a:cs typeface="Open Sans" panose="020B0606030504020204" pitchFamily="34" charset="0"/>
              </a:rPr>
              <a:t>dimanches</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30" dirty="0">
                <a:solidFill>
                  <a:srgbClr val="58595B"/>
                </a:solidFill>
                <a:latin typeface="Open Sans" panose="020B0606030504020204" pitchFamily="34" charset="0"/>
                <a:ea typeface="Open Sans" panose="020B0606030504020204" pitchFamily="34" charset="0"/>
                <a:cs typeface="Open Sans" panose="020B0606030504020204" pitchFamily="34" charset="0"/>
              </a:rPr>
              <a:t>en</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direct</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spc="-20" dirty="0">
                <a:solidFill>
                  <a:srgbClr val="58595B"/>
                </a:solidFill>
                <a:latin typeface="Open Sans" panose="020B0606030504020204" pitchFamily="34" charset="0"/>
                <a:ea typeface="Open Sans" panose="020B0606030504020204" pitchFamily="34" charset="0"/>
                <a:cs typeface="Open Sans" panose="020B0606030504020204" pitchFamily="34" charset="0"/>
              </a:rPr>
              <a:t>18h.</a:t>
            </a:r>
            <a:endParaRPr sz="1200" dirty="0">
              <a:latin typeface="Open Sans" panose="020B0606030504020204" pitchFamily="34" charset="0"/>
              <a:ea typeface="Open Sans" panose="020B0606030504020204" pitchFamily="34" charset="0"/>
              <a:cs typeface="Open Sans" panose="020B0606030504020204" pitchFamily="34" charset="0"/>
            </a:endParaRPr>
          </a:p>
          <a:p>
            <a:pPr>
              <a:lnSpc>
                <a:spcPct val="100000"/>
              </a:lnSpc>
              <a:spcBef>
                <a:spcPts val="515"/>
              </a:spcBef>
            </a:pPr>
            <a:endParaRPr sz="1200" dirty="0">
              <a:latin typeface="Open Sans" panose="020B0606030504020204" pitchFamily="34" charset="0"/>
              <a:ea typeface="Open Sans" panose="020B0606030504020204" pitchFamily="34" charset="0"/>
              <a:cs typeface="Open Sans" panose="020B0606030504020204" pitchFamily="34" charset="0"/>
            </a:endParaRPr>
          </a:p>
          <a:p>
            <a:pPr marL="12700">
              <a:lnSpc>
                <a:spcPct val="100000"/>
              </a:lnSpc>
            </a:pPr>
            <a:r>
              <a:rPr sz="1200" b="1" spc="-105" dirty="0">
                <a:solidFill>
                  <a:srgbClr val="58595B"/>
                </a:solidFill>
                <a:latin typeface="Open Sans" panose="020B0606030504020204" pitchFamily="34" charset="0"/>
                <a:ea typeface="Open Sans" panose="020B0606030504020204" pitchFamily="34" charset="0"/>
                <a:cs typeface="Open Sans" panose="020B0606030504020204" pitchFamily="34" charset="0"/>
              </a:rPr>
              <a:t>Retrouvez</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aussi</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votre</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90" dirty="0">
                <a:solidFill>
                  <a:srgbClr val="58595B"/>
                </a:solidFill>
                <a:latin typeface="Open Sans" panose="020B0606030504020204" pitchFamily="34" charset="0"/>
                <a:ea typeface="Open Sans" panose="020B0606030504020204" pitchFamily="34" charset="0"/>
                <a:cs typeface="Open Sans" panose="020B0606030504020204" pitchFamily="34" charset="0"/>
              </a:rPr>
              <a:t>programme</a:t>
            </a:r>
            <a:r>
              <a:rPr sz="1200" b="1" spc="-155"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40" dirty="0">
                <a:solidFill>
                  <a:srgbClr val="58595B"/>
                </a:solidFill>
                <a:latin typeface="Open Sans" panose="020B0606030504020204" pitchFamily="34" charset="0"/>
                <a:ea typeface="Open Sans" panose="020B0606030504020204" pitchFamily="34" charset="0"/>
                <a:cs typeface="Open Sans" panose="020B0606030504020204" pitchFamily="34" charset="0"/>
              </a:rPr>
              <a:t>100%</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local</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à</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5" dirty="0">
                <a:solidFill>
                  <a:srgbClr val="58595B"/>
                </a:solidFill>
                <a:latin typeface="Open Sans" panose="020B0606030504020204" pitchFamily="34" charset="0"/>
                <a:ea typeface="Open Sans" panose="020B0606030504020204" pitchFamily="34" charset="0"/>
                <a:cs typeface="Open Sans" panose="020B0606030504020204" pitchFamily="34" charset="0"/>
              </a:rPr>
              <a:t>9h</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20" dirty="0">
                <a:solidFill>
                  <a:srgbClr val="58595B"/>
                </a:solidFill>
                <a:latin typeface="Open Sans" panose="020B0606030504020204" pitchFamily="34" charset="0"/>
                <a:ea typeface="Open Sans" panose="020B0606030504020204" pitchFamily="34" charset="0"/>
                <a:cs typeface="Open Sans" panose="020B0606030504020204" pitchFamily="34" charset="0"/>
              </a:rPr>
              <a:t>16h</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les</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4" dirty="0">
                <a:solidFill>
                  <a:srgbClr val="58595B"/>
                </a:solidFill>
                <a:latin typeface="Open Sans" panose="020B0606030504020204" pitchFamily="34" charset="0"/>
                <a:ea typeface="Open Sans" panose="020B0606030504020204" pitchFamily="34" charset="0"/>
                <a:cs typeface="Open Sans" panose="020B0606030504020204" pitchFamily="34" charset="0"/>
              </a:rPr>
              <a:t>samedis</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80" dirty="0">
                <a:solidFill>
                  <a:srgbClr val="58595B"/>
                </a:solidFill>
                <a:latin typeface="Open Sans" panose="020B0606030504020204" pitchFamily="34" charset="0"/>
                <a:ea typeface="Open Sans" panose="020B0606030504020204" pitchFamily="34" charset="0"/>
                <a:cs typeface="Open Sans" panose="020B0606030504020204" pitchFamily="34" charset="0"/>
              </a:rPr>
              <a:t>et</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110" dirty="0">
                <a:solidFill>
                  <a:srgbClr val="58595B"/>
                </a:solidFill>
                <a:latin typeface="Open Sans" panose="020B0606030504020204" pitchFamily="34" charset="0"/>
                <a:ea typeface="Open Sans" panose="020B0606030504020204" pitchFamily="34" charset="0"/>
                <a:cs typeface="Open Sans" panose="020B0606030504020204" pitchFamily="34" charset="0"/>
              </a:rPr>
              <a:t>dimanches</a:t>
            </a:r>
            <a:r>
              <a:rPr sz="1200" b="1" spc="-160" dirty="0">
                <a:solidFill>
                  <a:srgbClr val="58595B"/>
                </a:solidFill>
                <a:latin typeface="Open Sans" panose="020B0606030504020204" pitchFamily="34" charset="0"/>
                <a:ea typeface="Open Sans" panose="020B0606030504020204" pitchFamily="34" charset="0"/>
                <a:cs typeface="Open Sans" panose="020B0606030504020204" pitchFamily="34" charset="0"/>
              </a:rPr>
              <a:t> </a:t>
            </a:r>
            <a:r>
              <a:rPr sz="1200" b="1" spc="-50" dirty="0">
                <a:solidFill>
                  <a:srgbClr val="58595B"/>
                </a:solidFill>
                <a:latin typeface="Open Sans" panose="020B0606030504020204" pitchFamily="34" charset="0"/>
                <a:ea typeface="Open Sans" panose="020B0606030504020204" pitchFamily="34" charset="0"/>
                <a:cs typeface="Open Sans" panose="020B0606030504020204" pitchFamily="34" charset="0"/>
              </a:rPr>
              <a:t>!</a:t>
            </a:r>
            <a:endParaRPr sz="1200" b="1" dirty="0">
              <a:latin typeface="Open Sans" panose="020B0606030504020204" pitchFamily="34" charset="0"/>
              <a:ea typeface="Open Sans" panose="020B0606030504020204" pitchFamily="34" charset="0"/>
              <a:cs typeface="Open Sans" panose="020B0606030504020204" pitchFamily="34" charset="0"/>
            </a:endParaRPr>
          </a:p>
        </p:txBody>
      </p:sp>
      <p:pic>
        <p:nvPicPr>
          <p:cNvPr id="9" name="object 9"/>
          <p:cNvPicPr/>
          <p:nvPr/>
        </p:nvPicPr>
        <p:blipFill>
          <a:blip r:embed="rId2" cstate="print"/>
          <a:stretch>
            <a:fillRect/>
          </a:stretch>
        </p:blipFill>
        <p:spPr>
          <a:xfrm>
            <a:off x="5492102" y="288010"/>
            <a:ext cx="1631708" cy="1631696"/>
          </a:xfrm>
          <a:prstGeom prst="rect">
            <a:avLst/>
          </a:prstGeom>
        </p:spPr>
      </p:pic>
      <p:pic>
        <p:nvPicPr>
          <p:cNvPr id="10" name="object 10"/>
          <p:cNvPicPr/>
          <p:nvPr/>
        </p:nvPicPr>
        <p:blipFill>
          <a:blip r:embed="rId3" cstate="print"/>
          <a:stretch>
            <a:fillRect/>
          </a:stretch>
        </p:blipFill>
        <p:spPr>
          <a:xfrm>
            <a:off x="5492102" y="2866237"/>
            <a:ext cx="1631708" cy="1631696"/>
          </a:xfrm>
          <a:prstGeom prst="rect">
            <a:avLst/>
          </a:prstGeom>
        </p:spPr>
      </p:pic>
      <p:sp>
        <p:nvSpPr>
          <p:cNvPr id="11" name="object 11"/>
          <p:cNvSpPr/>
          <p:nvPr/>
        </p:nvSpPr>
        <p:spPr>
          <a:xfrm>
            <a:off x="1549880" y="9917550"/>
            <a:ext cx="370840" cy="339725"/>
          </a:xfrm>
          <a:custGeom>
            <a:avLst/>
            <a:gdLst/>
            <a:ahLst/>
            <a:cxnLst/>
            <a:rect l="l" t="t" r="r" b="b"/>
            <a:pathLst>
              <a:path w="370839" h="339725">
                <a:moveTo>
                  <a:pt x="149923" y="0"/>
                </a:moveTo>
                <a:lnTo>
                  <a:pt x="144780" y="0"/>
                </a:lnTo>
                <a:lnTo>
                  <a:pt x="141338" y="2184"/>
                </a:lnTo>
                <a:lnTo>
                  <a:pt x="139776" y="5537"/>
                </a:lnTo>
                <a:lnTo>
                  <a:pt x="137490" y="10337"/>
                </a:lnTo>
                <a:lnTo>
                  <a:pt x="139585" y="16090"/>
                </a:lnTo>
                <a:lnTo>
                  <a:pt x="236486" y="61709"/>
                </a:lnTo>
                <a:lnTo>
                  <a:pt x="281762" y="61709"/>
                </a:lnTo>
                <a:lnTo>
                  <a:pt x="151307" y="304"/>
                </a:lnTo>
                <a:lnTo>
                  <a:pt x="149923" y="0"/>
                </a:lnTo>
                <a:close/>
              </a:path>
              <a:path w="370839" h="339725">
                <a:moveTo>
                  <a:pt x="339407" y="77114"/>
                </a:moveTo>
                <a:lnTo>
                  <a:pt x="30848" y="77114"/>
                </a:lnTo>
                <a:lnTo>
                  <a:pt x="18838" y="79543"/>
                </a:lnTo>
                <a:lnTo>
                  <a:pt x="9032" y="86163"/>
                </a:lnTo>
                <a:lnTo>
                  <a:pt x="2423" y="95973"/>
                </a:lnTo>
                <a:lnTo>
                  <a:pt x="0" y="107975"/>
                </a:lnTo>
                <a:lnTo>
                  <a:pt x="0" y="308533"/>
                </a:lnTo>
                <a:lnTo>
                  <a:pt x="2423" y="320544"/>
                </a:lnTo>
                <a:lnTo>
                  <a:pt x="9032" y="330349"/>
                </a:lnTo>
                <a:lnTo>
                  <a:pt x="18838" y="336958"/>
                </a:lnTo>
                <a:lnTo>
                  <a:pt x="30848" y="339382"/>
                </a:lnTo>
                <a:lnTo>
                  <a:pt x="339407" y="339382"/>
                </a:lnTo>
                <a:lnTo>
                  <a:pt x="351419" y="336958"/>
                </a:lnTo>
                <a:lnTo>
                  <a:pt x="361229" y="330349"/>
                </a:lnTo>
                <a:lnTo>
                  <a:pt x="367843" y="320544"/>
                </a:lnTo>
                <a:lnTo>
                  <a:pt x="369878" y="310464"/>
                </a:lnTo>
                <a:lnTo>
                  <a:pt x="131127" y="310464"/>
                </a:lnTo>
                <a:lnTo>
                  <a:pt x="91345" y="302436"/>
                </a:lnTo>
                <a:lnTo>
                  <a:pt x="58866" y="280538"/>
                </a:lnTo>
                <a:lnTo>
                  <a:pt x="36971" y="248051"/>
                </a:lnTo>
                <a:lnTo>
                  <a:pt x="28943" y="208254"/>
                </a:lnTo>
                <a:lnTo>
                  <a:pt x="36971" y="168470"/>
                </a:lnTo>
                <a:lnTo>
                  <a:pt x="58866" y="135986"/>
                </a:lnTo>
                <a:lnTo>
                  <a:pt x="91345" y="114087"/>
                </a:lnTo>
                <a:lnTo>
                  <a:pt x="131127" y="106057"/>
                </a:lnTo>
                <a:lnTo>
                  <a:pt x="369880" y="106057"/>
                </a:lnTo>
                <a:lnTo>
                  <a:pt x="367843" y="95973"/>
                </a:lnTo>
                <a:lnTo>
                  <a:pt x="361229" y="86163"/>
                </a:lnTo>
                <a:lnTo>
                  <a:pt x="351419" y="79543"/>
                </a:lnTo>
                <a:lnTo>
                  <a:pt x="339407" y="77114"/>
                </a:lnTo>
                <a:close/>
              </a:path>
              <a:path w="370839" h="339725">
                <a:moveTo>
                  <a:pt x="300837" y="106057"/>
                </a:moveTo>
                <a:lnTo>
                  <a:pt x="131127" y="106057"/>
                </a:lnTo>
                <a:lnTo>
                  <a:pt x="170915" y="114087"/>
                </a:lnTo>
                <a:lnTo>
                  <a:pt x="203407" y="135986"/>
                </a:lnTo>
                <a:lnTo>
                  <a:pt x="225316" y="168470"/>
                </a:lnTo>
                <a:lnTo>
                  <a:pt x="233349" y="208254"/>
                </a:lnTo>
                <a:lnTo>
                  <a:pt x="225316" y="248051"/>
                </a:lnTo>
                <a:lnTo>
                  <a:pt x="203407" y="280538"/>
                </a:lnTo>
                <a:lnTo>
                  <a:pt x="170915" y="302436"/>
                </a:lnTo>
                <a:lnTo>
                  <a:pt x="131127" y="310464"/>
                </a:lnTo>
                <a:lnTo>
                  <a:pt x="369878" y="310464"/>
                </a:lnTo>
                <a:lnTo>
                  <a:pt x="370268" y="308533"/>
                </a:lnTo>
                <a:lnTo>
                  <a:pt x="370268" y="241046"/>
                </a:lnTo>
                <a:lnTo>
                  <a:pt x="291236" y="241046"/>
                </a:lnTo>
                <a:lnTo>
                  <a:pt x="283489" y="233286"/>
                </a:lnTo>
                <a:lnTo>
                  <a:pt x="283489" y="214096"/>
                </a:lnTo>
                <a:lnTo>
                  <a:pt x="291236" y="206349"/>
                </a:lnTo>
                <a:lnTo>
                  <a:pt x="370268" y="206349"/>
                </a:lnTo>
                <a:lnTo>
                  <a:pt x="370268" y="187058"/>
                </a:lnTo>
                <a:lnTo>
                  <a:pt x="300837" y="187058"/>
                </a:lnTo>
                <a:lnTo>
                  <a:pt x="285072" y="183873"/>
                </a:lnTo>
                <a:lnTo>
                  <a:pt x="272194" y="175188"/>
                </a:lnTo>
                <a:lnTo>
                  <a:pt x="263509" y="162310"/>
                </a:lnTo>
                <a:lnTo>
                  <a:pt x="260324" y="146545"/>
                </a:lnTo>
                <a:lnTo>
                  <a:pt x="263509" y="130784"/>
                </a:lnTo>
                <a:lnTo>
                  <a:pt x="272194" y="117914"/>
                </a:lnTo>
                <a:lnTo>
                  <a:pt x="285072" y="109238"/>
                </a:lnTo>
                <a:lnTo>
                  <a:pt x="300837" y="106057"/>
                </a:lnTo>
                <a:close/>
              </a:path>
              <a:path w="370839" h="339725">
                <a:moveTo>
                  <a:pt x="179819" y="277672"/>
                </a:moveTo>
                <a:lnTo>
                  <a:pt x="82435" y="277672"/>
                </a:lnTo>
                <a:lnTo>
                  <a:pt x="93319" y="284173"/>
                </a:lnTo>
                <a:lnTo>
                  <a:pt x="105162" y="289028"/>
                </a:lnTo>
                <a:lnTo>
                  <a:pt x="117815" y="292065"/>
                </a:lnTo>
                <a:lnTo>
                  <a:pt x="131127" y="293116"/>
                </a:lnTo>
                <a:lnTo>
                  <a:pt x="144454" y="292065"/>
                </a:lnTo>
                <a:lnTo>
                  <a:pt x="157111" y="289028"/>
                </a:lnTo>
                <a:lnTo>
                  <a:pt x="168950" y="284173"/>
                </a:lnTo>
                <a:lnTo>
                  <a:pt x="179819" y="277672"/>
                </a:lnTo>
                <a:close/>
              </a:path>
              <a:path w="370839" h="339725">
                <a:moveTo>
                  <a:pt x="206641" y="246824"/>
                </a:moveTo>
                <a:lnTo>
                  <a:pt x="55613" y="246824"/>
                </a:lnTo>
                <a:lnTo>
                  <a:pt x="58445" y="252336"/>
                </a:lnTo>
                <a:lnTo>
                  <a:pt x="61760" y="257530"/>
                </a:lnTo>
                <a:lnTo>
                  <a:pt x="65671" y="262267"/>
                </a:lnTo>
                <a:lnTo>
                  <a:pt x="196583" y="262267"/>
                </a:lnTo>
                <a:lnTo>
                  <a:pt x="200494" y="257530"/>
                </a:lnTo>
                <a:lnTo>
                  <a:pt x="203822" y="252336"/>
                </a:lnTo>
                <a:lnTo>
                  <a:pt x="206641" y="246824"/>
                </a:lnTo>
                <a:close/>
              </a:path>
              <a:path w="370839" h="339725">
                <a:moveTo>
                  <a:pt x="370268" y="206349"/>
                </a:moveTo>
                <a:lnTo>
                  <a:pt x="310400" y="206349"/>
                </a:lnTo>
                <a:lnTo>
                  <a:pt x="318185" y="214096"/>
                </a:lnTo>
                <a:lnTo>
                  <a:pt x="318185" y="233286"/>
                </a:lnTo>
                <a:lnTo>
                  <a:pt x="310400" y="241046"/>
                </a:lnTo>
                <a:lnTo>
                  <a:pt x="370268" y="241046"/>
                </a:lnTo>
                <a:lnTo>
                  <a:pt x="370268" y="206349"/>
                </a:lnTo>
                <a:close/>
              </a:path>
              <a:path w="370839" h="339725">
                <a:moveTo>
                  <a:pt x="215595" y="215976"/>
                </a:moveTo>
                <a:lnTo>
                  <a:pt x="46685" y="215976"/>
                </a:lnTo>
                <a:lnTo>
                  <a:pt x="47155" y="221297"/>
                </a:lnTo>
                <a:lnTo>
                  <a:pt x="48171" y="226428"/>
                </a:lnTo>
                <a:lnTo>
                  <a:pt x="49555" y="231419"/>
                </a:lnTo>
                <a:lnTo>
                  <a:pt x="212699" y="231419"/>
                </a:lnTo>
                <a:lnTo>
                  <a:pt x="214122" y="226428"/>
                </a:lnTo>
                <a:lnTo>
                  <a:pt x="215099" y="221297"/>
                </a:lnTo>
                <a:lnTo>
                  <a:pt x="215595" y="215976"/>
                </a:lnTo>
                <a:close/>
              </a:path>
              <a:path w="370839" h="339725">
                <a:moveTo>
                  <a:pt x="212699" y="185115"/>
                </a:moveTo>
                <a:lnTo>
                  <a:pt x="49555" y="185115"/>
                </a:lnTo>
                <a:lnTo>
                  <a:pt x="48171" y="190106"/>
                </a:lnTo>
                <a:lnTo>
                  <a:pt x="47155" y="195237"/>
                </a:lnTo>
                <a:lnTo>
                  <a:pt x="46685" y="200558"/>
                </a:lnTo>
                <a:lnTo>
                  <a:pt x="215595" y="200558"/>
                </a:lnTo>
                <a:lnTo>
                  <a:pt x="215099" y="195237"/>
                </a:lnTo>
                <a:lnTo>
                  <a:pt x="214122" y="190106"/>
                </a:lnTo>
                <a:lnTo>
                  <a:pt x="212699" y="185115"/>
                </a:lnTo>
                <a:close/>
              </a:path>
              <a:path w="370839" h="339725">
                <a:moveTo>
                  <a:pt x="369880" y="106057"/>
                </a:moveTo>
                <a:lnTo>
                  <a:pt x="300837" y="106057"/>
                </a:lnTo>
                <a:lnTo>
                  <a:pt x="316602" y="109238"/>
                </a:lnTo>
                <a:lnTo>
                  <a:pt x="329480" y="117914"/>
                </a:lnTo>
                <a:lnTo>
                  <a:pt x="338165" y="130784"/>
                </a:lnTo>
                <a:lnTo>
                  <a:pt x="341350" y="146545"/>
                </a:lnTo>
                <a:lnTo>
                  <a:pt x="338165" y="162310"/>
                </a:lnTo>
                <a:lnTo>
                  <a:pt x="329480" y="175188"/>
                </a:lnTo>
                <a:lnTo>
                  <a:pt x="316602" y="183873"/>
                </a:lnTo>
                <a:lnTo>
                  <a:pt x="300837" y="187058"/>
                </a:lnTo>
                <a:lnTo>
                  <a:pt x="370268" y="187058"/>
                </a:lnTo>
                <a:lnTo>
                  <a:pt x="370268" y="107975"/>
                </a:lnTo>
                <a:lnTo>
                  <a:pt x="369880" y="106057"/>
                </a:lnTo>
                <a:close/>
              </a:path>
              <a:path w="370839" h="339725">
                <a:moveTo>
                  <a:pt x="196583" y="154266"/>
                </a:moveTo>
                <a:lnTo>
                  <a:pt x="65671" y="154266"/>
                </a:lnTo>
                <a:lnTo>
                  <a:pt x="61798" y="159004"/>
                </a:lnTo>
                <a:lnTo>
                  <a:pt x="58445" y="164198"/>
                </a:lnTo>
                <a:lnTo>
                  <a:pt x="55613" y="169710"/>
                </a:lnTo>
                <a:lnTo>
                  <a:pt x="206641" y="169710"/>
                </a:lnTo>
                <a:lnTo>
                  <a:pt x="203822" y="164198"/>
                </a:lnTo>
                <a:lnTo>
                  <a:pt x="200494" y="159004"/>
                </a:lnTo>
                <a:lnTo>
                  <a:pt x="196583" y="154266"/>
                </a:lnTo>
                <a:close/>
              </a:path>
              <a:path w="370839" h="339725">
                <a:moveTo>
                  <a:pt x="300837" y="123418"/>
                </a:moveTo>
                <a:lnTo>
                  <a:pt x="291837" y="125237"/>
                </a:lnTo>
                <a:lnTo>
                  <a:pt x="284481" y="130195"/>
                </a:lnTo>
                <a:lnTo>
                  <a:pt x="279518" y="137547"/>
                </a:lnTo>
                <a:lnTo>
                  <a:pt x="277698" y="146545"/>
                </a:lnTo>
                <a:lnTo>
                  <a:pt x="279518" y="155565"/>
                </a:lnTo>
                <a:lnTo>
                  <a:pt x="284481" y="162928"/>
                </a:lnTo>
                <a:lnTo>
                  <a:pt x="291837" y="167890"/>
                </a:lnTo>
                <a:lnTo>
                  <a:pt x="300837" y="169710"/>
                </a:lnTo>
                <a:lnTo>
                  <a:pt x="309835" y="167890"/>
                </a:lnTo>
                <a:lnTo>
                  <a:pt x="317187" y="162928"/>
                </a:lnTo>
                <a:lnTo>
                  <a:pt x="322145" y="155565"/>
                </a:lnTo>
                <a:lnTo>
                  <a:pt x="323964" y="146545"/>
                </a:lnTo>
                <a:lnTo>
                  <a:pt x="322145" y="137547"/>
                </a:lnTo>
                <a:lnTo>
                  <a:pt x="317187" y="130195"/>
                </a:lnTo>
                <a:lnTo>
                  <a:pt x="309835" y="125237"/>
                </a:lnTo>
                <a:lnTo>
                  <a:pt x="300837" y="123418"/>
                </a:lnTo>
                <a:close/>
              </a:path>
              <a:path w="370839" h="339725">
                <a:moveTo>
                  <a:pt x="131127" y="123418"/>
                </a:moveTo>
                <a:lnTo>
                  <a:pt x="117815" y="124463"/>
                </a:lnTo>
                <a:lnTo>
                  <a:pt x="105162" y="127490"/>
                </a:lnTo>
                <a:lnTo>
                  <a:pt x="93319" y="132339"/>
                </a:lnTo>
                <a:lnTo>
                  <a:pt x="82435" y="138849"/>
                </a:lnTo>
                <a:lnTo>
                  <a:pt x="179819" y="138849"/>
                </a:lnTo>
                <a:lnTo>
                  <a:pt x="168950" y="132339"/>
                </a:lnTo>
                <a:lnTo>
                  <a:pt x="157111" y="127490"/>
                </a:lnTo>
                <a:lnTo>
                  <a:pt x="144454" y="124463"/>
                </a:lnTo>
                <a:lnTo>
                  <a:pt x="131127" y="123418"/>
                </a:lnTo>
                <a:close/>
              </a:path>
            </a:pathLst>
          </a:custGeom>
          <a:solidFill>
            <a:srgbClr val="000000"/>
          </a:solidFill>
        </p:spPr>
        <p:txBody>
          <a:bodyPr wrap="square" lIns="0" tIns="0" rIns="0" bIns="0" rtlCol="0"/>
          <a:lstStyle/>
          <a:p>
            <a:endParaRPr/>
          </a:p>
        </p:txBody>
      </p:sp>
      <p:pic>
        <p:nvPicPr>
          <p:cNvPr id="12" name="object 12"/>
          <p:cNvPicPr/>
          <p:nvPr/>
        </p:nvPicPr>
        <p:blipFill>
          <a:blip r:embed="rId4" cstate="print"/>
          <a:stretch>
            <a:fillRect/>
          </a:stretch>
        </p:blipFill>
        <p:spPr>
          <a:xfrm>
            <a:off x="1670839" y="10330844"/>
            <a:ext cx="133109" cy="73151"/>
          </a:xfrm>
          <a:prstGeom prst="rect">
            <a:avLst/>
          </a:prstGeom>
        </p:spPr>
      </p:pic>
      <p:sp>
        <p:nvSpPr>
          <p:cNvPr id="13" name="object 13"/>
          <p:cNvSpPr/>
          <p:nvPr/>
        </p:nvSpPr>
        <p:spPr>
          <a:xfrm>
            <a:off x="3170434" y="9913684"/>
            <a:ext cx="220345" cy="347345"/>
          </a:xfrm>
          <a:custGeom>
            <a:avLst/>
            <a:gdLst/>
            <a:ahLst/>
            <a:cxnLst/>
            <a:rect l="l" t="t" r="r" b="b"/>
            <a:pathLst>
              <a:path w="220345" h="347345">
                <a:moveTo>
                  <a:pt x="173545" y="0"/>
                </a:moveTo>
                <a:lnTo>
                  <a:pt x="46291" y="0"/>
                </a:lnTo>
                <a:lnTo>
                  <a:pt x="28299" y="3652"/>
                </a:lnTo>
                <a:lnTo>
                  <a:pt x="13582" y="13598"/>
                </a:lnTo>
                <a:lnTo>
                  <a:pt x="3646" y="28321"/>
                </a:lnTo>
                <a:lnTo>
                  <a:pt x="0" y="46304"/>
                </a:lnTo>
                <a:lnTo>
                  <a:pt x="0" y="300850"/>
                </a:lnTo>
                <a:lnTo>
                  <a:pt x="3668" y="318835"/>
                </a:lnTo>
                <a:lnTo>
                  <a:pt x="13627" y="333540"/>
                </a:lnTo>
                <a:lnTo>
                  <a:pt x="28354" y="343462"/>
                </a:lnTo>
                <a:lnTo>
                  <a:pt x="46291" y="347103"/>
                </a:lnTo>
                <a:lnTo>
                  <a:pt x="173545" y="347103"/>
                </a:lnTo>
                <a:lnTo>
                  <a:pt x="191512" y="343462"/>
                </a:lnTo>
                <a:lnTo>
                  <a:pt x="206236" y="333540"/>
                </a:lnTo>
                <a:lnTo>
                  <a:pt x="212711" y="323976"/>
                </a:lnTo>
                <a:lnTo>
                  <a:pt x="98056" y="323976"/>
                </a:lnTo>
                <a:lnTo>
                  <a:pt x="95440" y="321398"/>
                </a:lnTo>
                <a:lnTo>
                  <a:pt x="95440" y="297649"/>
                </a:lnTo>
                <a:lnTo>
                  <a:pt x="98056" y="295059"/>
                </a:lnTo>
                <a:lnTo>
                  <a:pt x="219849" y="295059"/>
                </a:lnTo>
                <a:lnTo>
                  <a:pt x="219849" y="271932"/>
                </a:lnTo>
                <a:lnTo>
                  <a:pt x="31521" y="271932"/>
                </a:lnTo>
                <a:lnTo>
                  <a:pt x="28905" y="269316"/>
                </a:lnTo>
                <a:lnTo>
                  <a:pt x="28905" y="77825"/>
                </a:lnTo>
                <a:lnTo>
                  <a:pt x="31521" y="75209"/>
                </a:lnTo>
                <a:lnTo>
                  <a:pt x="219849" y="75209"/>
                </a:lnTo>
                <a:lnTo>
                  <a:pt x="219849" y="46304"/>
                </a:lnTo>
                <a:lnTo>
                  <a:pt x="79146" y="46304"/>
                </a:lnTo>
                <a:lnTo>
                  <a:pt x="75209" y="42392"/>
                </a:lnTo>
                <a:lnTo>
                  <a:pt x="75209" y="32854"/>
                </a:lnTo>
                <a:lnTo>
                  <a:pt x="79146" y="28917"/>
                </a:lnTo>
                <a:lnTo>
                  <a:pt x="216323" y="28917"/>
                </a:lnTo>
                <a:lnTo>
                  <a:pt x="216203" y="28321"/>
                </a:lnTo>
                <a:lnTo>
                  <a:pt x="206267" y="13598"/>
                </a:lnTo>
                <a:lnTo>
                  <a:pt x="191544" y="3652"/>
                </a:lnTo>
                <a:lnTo>
                  <a:pt x="173545" y="0"/>
                </a:lnTo>
                <a:close/>
              </a:path>
              <a:path w="220345" h="347345">
                <a:moveTo>
                  <a:pt x="219849" y="295059"/>
                </a:moveTo>
                <a:lnTo>
                  <a:pt x="121780" y="295059"/>
                </a:lnTo>
                <a:lnTo>
                  <a:pt x="124358" y="297649"/>
                </a:lnTo>
                <a:lnTo>
                  <a:pt x="124396" y="321398"/>
                </a:lnTo>
                <a:lnTo>
                  <a:pt x="121780" y="323976"/>
                </a:lnTo>
                <a:lnTo>
                  <a:pt x="212711" y="323976"/>
                </a:lnTo>
                <a:lnTo>
                  <a:pt x="216191" y="318835"/>
                </a:lnTo>
                <a:lnTo>
                  <a:pt x="219849" y="300850"/>
                </a:lnTo>
                <a:lnTo>
                  <a:pt x="219849" y="295059"/>
                </a:lnTo>
                <a:close/>
              </a:path>
              <a:path w="220345" h="347345">
                <a:moveTo>
                  <a:pt x="219849" y="75209"/>
                </a:moveTo>
                <a:lnTo>
                  <a:pt x="188315" y="75209"/>
                </a:lnTo>
                <a:lnTo>
                  <a:pt x="190893" y="77825"/>
                </a:lnTo>
                <a:lnTo>
                  <a:pt x="190893" y="269316"/>
                </a:lnTo>
                <a:lnTo>
                  <a:pt x="188315" y="271932"/>
                </a:lnTo>
                <a:lnTo>
                  <a:pt x="219849" y="271932"/>
                </a:lnTo>
                <a:lnTo>
                  <a:pt x="219849" y="75209"/>
                </a:lnTo>
                <a:close/>
              </a:path>
              <a:path w="220345" h="347345">
                <a:moveTo>
                  <a:pt x="101231" y="138391"/>
                </a:moveTo>
                <a:lnTo>
                  <a:pt x="99009" y="139318"/>
                </a:lnTo>
                <a:lnTo>
                  <a:pt x="96799" y="140207"/>
                </a:lnTo>
                <a:lnTo>
                  <a:pt x="95440" y="142278"/>
                </a:lnTo>
                <a:lnTo>
                  <a:pt x="95440" y="204876"/>
                </a:lnTo>
                <a:lnTo>
                  <a:pt x="96799" y="206895"/>
                </a:lnTo>
                <a:lnTo>
                  <a:pt x="101231" y="208749"/>
                </a:lnTo>
                <a:lnTo>
                  <a:pt x="103632" y="208254"/>
                </a:lnTo>
                <a:lnTo>
                  <a:pt x="136512" y="175399"/>
                </a:lnTo>
                <a:lnTo>
                  <a:pt x="136512" y="171742"/>
                </a:lnTo>
                <a:lnTo>
                  <a:pt x="134264" y="169468"/>
                </a:lnTo>
                <a:lnTo>
                  <a:pt x="103632" y="138861"/>
                </a:lnTo>
                <a:lnTo>
                  <a:pt x="101231" y="138391"/>
                </a:lnTo>
                <a:close/>
              </a:path>
              <a:path w="220345" h="347345">
                <a:moveTo>
                  <a:pt x="216323" y="28917"/>
                </a:moveTo>
                <a:lnTo>
                  <a:pt x="140728" y="28917"/>
                </a:lnTo>
                <a:lnTo>
                  <a:pt x="144627" y="32854"/>
                </a:lnTo>
                <a:lnTo>
                  <a:pt x="144602" y="42392"/>
                </a:lnTo>
                <a:lnTo>
                  <a:pt x="140665" y="46304"/>
                </a:lnTo>
                <a:lnTo>
                  <a:pt x="219849" y="46304"/>
                </a:lnTo>
                <a:lnTo>
                  <a:pt x="216323" y="28917"/>
                </a:lnTo>
                <a:close/>
              </a:path>
            </a:pathLst>
          </a:custGeom>
          <a:solidFill>
            <a:srgbClr val="000000"/>
          </a:solidFill>
        </p:spPr>
        <p:txBody>
          <a:bodyPr wrap="square" lIns="0" tIns="0" rIns="0" bIns="0" rtlCol="0"/>
          <a:lstStyle/>
          <a:p>
            <a:endParaRPr/>
          </a:p>
        </p:txBody>
      </p:sp>
      <p:sp>
        <p:nvSpPr>
          <p:cNvPr id="14" name="object 14"/>
          <p:cNvSpPr/>
          <p:nvPr/>
        </p:nvSpPr>
        <p:spPr>
          <a:xfrm>
            <a:off x="3089729" y="10330857"/>
            <a:ext cx="380365" cy="73660"/>
          </a:xfrm>
          <a:custGeom>
            <a:avLst/>
            <a:gdLst/>
            <a:ahLst/>
            <a:cxnLst/>
            <a:rect l="l" t="t" r="r" b="b"/>
            <a:pathLst>
              <a:path w="380364" h="73659">
                <a:moveTo>
                  <a:pt x="379457" y="1015"/>
                </a:moveTo>
                <a:lnTo>
                  <a:pt x="335896" y="1015"/>
                </a:lnTo>
                <a:lnTo>
                  <a:pt x="335070" y="1930"/>
                </a:lnTo>
                <a:lnTo>
                  <a:pt x="335070" y="71208"/>
                </a:lnTo>
                <a:lnTo>
                  <a:pt x="335896" y="72135"/>
                </a:lnTo>
                <a:lnTo>
                  <a:pt x="379457" y="72135"/>
                </a:lnTo>
                <a:lnTo>
                  <a:pt x="380295" y="71208"/>
                </a:lnTo>
                <a:lnTo>
                  <a:pt x="380295" y="60845"/>
                </a:lnTo>
                <a:lnTo>
                  <a:pt x="379457" y="59943"/>
                </a:lnTo>
                <a:lnTo>
                  <a:pt x="348266" y="59943"/>
                </a:lnTo>
                <a:lnTo>
                  <a:pt x="348266" y="42163"/>
                </a:lnTo>
                <a:lnTo>
                  <a:pt x="374377" y="42163"/>
                </a:lnTo>
                <a:lnTo>
                  <a:pt x="375304" y="41338"/>
                </a:lnTo>
                <a:lnTo>
                  <a:pt x="375304" y="30784"/>
                </a:lnTo>
                <a:lnTo>
                  <a:pt x="374377" y="29870"/>
                </a:lnTo>
                <a:lnTo>
                  <a:pt x="348266" y="29870"/>
                </a:lnTo>
                <a:lnTo>
                  <a:pt x="348266" y="13195"/>
                </a:lnTo>
                <a:lnTo>
                  <a:pt x="379457" y="13195"/>
                </a:lnTo>
                <a:lnTo>
                  <a:pt x="380295" y="12306"/>
                </a:lnTo>
                <a:lnTo>
                  <a:pt x="380295" y="1930"/>
                </a:lnTo>
                <a:lnTo>
                  <a:pt x="379457" y="1015"/>
                </a:lnTo>
                <a:close/>
              </a:path>
              <a:path w="380364" h="73659">
                <a:moveTo>
                  <a:pt x="293541" y="1015"/>
                </a:moveTo>
                <a:lnTo>
                  <a:pt x="282073" y="1015"/>
                </a:lnTo>
                <a:lnTo>
                  <a:pt x="281273" y="1930"/>
                </a:lnTo>
                <a:lnTo>
                  <a:pt x="281273" y="71208"/>
                </a:lnTo>
                <a:lnTo>
                  <a:pt x="282073" y="72135"/>
                </a:lnTo>
                <a:lnTo>
                  <a:pt x="321469" y="72135"/>
                </a:lnTo>
                <a:lnTo>
                  <a:pt x="322307" y="71208"/>
                </a:lnTo>
                <a:lnTo>
                  <a:pt x="322307" y="60845"/>
                </a:lnTo>
                <a:lnTo>
                  <a:pt x="321469" y="59943"/>
                </a:lnTo>
                <a:lnTo>
                  <a:pt x="294468" y="59943"/>
                </a:lnTo>
                <a:lnTo>
                  <a:pt x="294468" y="1930"/>
                </a:lnTo>
                <a:lnTo>
                  <a:pt x="293541" y="1015"/>
                </a:lnTo>
                <a:close/>
              </a:path>
              <a:path w="380364" h="73659">
                <a:moveTo>
                  <a:pt x="259035" y="1015"/>
                </a:moveTo>
                <a:lnTo>
                  <a:pt x="247555" y="1015"/>
                </a:lnTo>
                <a:lnTo>
                  <a:pt x="246628" y="1930"/>
                </a:lnTo>
                <a:lnTo>
                  <a:pt x="246628" y="71208"/>
                </a:lnTo>
                <a:lnTo>
                  <a:pt x="247555" y="72135"/>
                </a:lnTo>
                <a:lnTo>
                  <a:pt x="259035" y="72135"/>
                </a:lnTo>
                <a:lnTo>
                  <a:pt x="259950" y="71208"/>
                </a:lnTo>
                <a:lnTo>
                  <a:pt x="259950" y="1930"/>
                </a:lnTo>
                <a:lnTo>
                  <a:pt x="259035" y="1015"/>
                </a:lnTo>
                <a:close/>
              </a:path>
              <a:path w="380364" h="73659">
                <a:moveTo>
                  <a:pt x="205695" y="1015"/>
                </a:moveTo>
                <a:lnTo>
                  <a:pt x="181324" y="1015"/>
                </a:lnTo>
                <a:lnTo>
                  <a:pt x="180499" y="1930"/>
                </a:lnTo>
                <a:lnTo>
                  <a:pt x="180499" y="71208"/>
                </a:lnTo>
                <a:lnTo>
                  <a:pt x="181324" y="72135"/>
                </a:lnTo>
                <a:lnTo>
                  <a:pt x="207016" y="72135"/>
                </a:lnTo>
                <a:lnTo>
                  <a:pt x="215706" y="70668"/>
                </a:lnTo>
                <a:lnTo>
                  <a:pt x="222739" y="66586"/>
                </a:lnTo>
                <a:lnTo>
                  <a:pt x="227447" y="60370"/>
                </a:lnTo>
                <a:lnTo>
                  <a:pt x="227499" y="60134"/>
                </a:lnTo>
                <a:lnTo>
                  <a:pt x="193605" y="60134"/>
                </a:lnTo>
                <a:lnTo>
                  <a:pt x="193605" y="42049"/>
                </a:lnTo>
                <a:lnTo>
                  <a:pt x="227586" y="42049"/>
                </a:lnTo>
                <a:lnTo>
                  <a:pt x="221342" y="37680"/>
                </a:lnTo>
                <a:lnTo>
                  <a:pt x="215970" y="35953"/>
                </a:lnTo>
                <a:lnTo>
                  <a:pt x="220732" y="33705"/>
                </a:lnTo>
                <a:lnTo>
                  <a:pt x="223699" y="30886"/>
                </a:lnTo>
                <a:lnTo>
                  <a:pt x="193605" y="30886"/>
                </a:lnTo>
                <a:lnTo>
                  <a:pt x="193605" y="13106"/>
                </a:lnTo>
                <a:lnTo>
                  <a:pt x="225647" y="13106"/>
                </a:lnTo>
                <a:lnTo>
                  <a:pt x="225484" y="12369"/>
                </a:lnTo>
                <a:lnTo>
                  <a:pt x="220948" y="6408"/>
                </a:lnTo>
                <a:lnTo>
                  <a:pt x="214146" y="2450"/>
                </a:lnTo>
                <a:lnTo>
                  <a:pt x="205695" y="1015"/>
                </a:lnTo>
                <a:close/>
              </a:path>
              <a:path w="380364" h="73659">
                <a:moveTo>
                  <a:pt x="227586" y="42049"/>
                </a:moveTo>
                <a:lnTo>
                  <a:pt x="209963" y="42049"/>
                </a:lnTo>
                <a:lnTo>
                  <a:pt x="215043" y="45796"/>
                </a:lnTo>
                <a:lnTo>
                  <a:pt x="215043" y="56172"/>
                </a:lnTo>
                <a:lnTo>
                  <a:pt x="210979" y="60134"/>
                </a:lnTo>
                <a:lnTo>
                  <a:pt x="227499" y="60134"/>
                </a:lnTo>
                <a:lnTo>
                  <a:pt x="229165" y="52501"/>
                </a:lnTo>
                <a:lnTo>
                  <a:pt x="229165" y="43154"/>
                </a:lnTo>
                <a:lnTo>
                  <a:pt x="227586" y="42049"/>
                </a:lnTo>
                <a:close/>
              </a:path>
              <a:path w="380364" h="73659">
                <a:moveTo>
                  <a:pt x="225647" y="13106"/>
                </a:moveTo>
                <a:lnTo>
                  <a:pt x="209658" y="13106"/>
                </a:lnTo>
                <a:lnTo>
                  <a:pt x="213227" y="16675"/>
                </a:lnTo>
                <a:lnTo>
                  <a:pt x="213227" y="26822"/>
                </a:lnTo>
                <a:lnTo>
                  <a:pt x="209658" y="30886"/>
                </a:lnTo>
                <a:lnTo>
                  <a:pt x="223699" y="30886"/>
                </a:lnTo>
                <a:lnTo>
                  <a:pt x="227133" y="27622"/>
                </a:lnTo>
                <a:lnTo>
                  <a:pt x="227133" y="19811"/>
                </a:lnTo>
                <a:lnTo>
                  <a:pt x="225647" y="13106"/>
                </a:lnTo>
                <a:close/>
              </a:path>
              <a:path w="380364" h="73659">
                <a:moveTo>
                  <a:pt x="127286" y="0"/>
                </a:moveTo>
                <a:lnTo>
                  <a:pt x="113007" y="2873"/>
                </a:lnTo>
                <a:lnTo>
                  <a:pt x="101417" y="10717"/>
                </a:lnTo>
                <a:lnTo>
                  <a:pt x="93640" y="22368"/>
                </a:lnTo>
                <a:lnTo>
                  <a:pt x="90799" y="36664"/>
                </a:lnTo>
                <a:lnTo>
                  <a:pt x="93640" y="50941"/>
                </a:lnTo>
                <a:lnTo>
                  <a:pt x="101417" y="62526"/>
                </a:lnTo>
                <a:lnTo>
                  <a:pt x="113007" y="70299"/>
                </a:lnTo>
                <a:lnTo>
                  <a:pt x="127286" y="73139"/>
                </a:lnTo>
                <a:lnTo>
                  <a:pt x="141556" y="70299"/>
                </a:lnTo>
                <a:lnTo>
                  <a:pt x="153165" y="62526"/>
                </a:lnTo>
                <a:lnTo>
                  <a:pt x="154905" y="59943"/>
                </a:lnTo>
                <a:lnTo>
                  <a:pt x="127286" y="59943"/>
                </a:lnTo>
                <a:lnTo>
                  <a:pt x="118235" y="58105"/>
                </a:lnTo>
                <a:lnTo>
                  <a:pt x="110830" y="53100"/>
                </a:lnTo>
                <a:lnTo>
                  <a:pt x="105829" y="45697"/>
                </a:lnTo>
                <a:lnTo>
                  <a:pt x="103994" y="36664"/>
                </a:lnTo>
                <a:lnTo>
                  <a:pt x="105829" y="27597"/>
                </a:lnTo>
                <a:lnTo>
                  <a:pt x="110830" y="20129"/>
                </a:lnTo>
                <a:lnTo>
                  <a:pt x="118235" y="15062"/>
                </a:lnTo>
                <a:lnTo>
                  <a:pt x="127286" y="13195"/>
                </a:lnTo>
                <a:lnTo>
                  <a:pt x="154825" y="13195"/>
                </a:lnTo>
                <a:lnTo>
                  <a:pt x="153165" y="10717"/>
                </a:lnTo>
                <a:lnTo>
                  <a:pt x="141556" y="2873"/>
                </a:lnTo>
                <a:lnTo>
                  <a:pt x="127286" y="0"/>
                </a:lnTo>
                <a:close/>
              </a:path>
              <a:path w="380364" h="73659">
                <a:moveTo>
                  <a:pt x="154825" y="13195"/>
                </a:moveTo>
                <a:lnTo>
                  <a:pt x="127286" y="13195"/>
                </a:lnTo>
                <a:lnTo>
                  <a:pt x="136328" y="15062"/>
                </a:lnTo>
                <a:lnTo>
                  <a:pt x="143753" y="20129"/>
                </a:lnTo>
                <a:lnTo>
                  <a:pt x="148779" y="27597"/>
                </a:lnTo>
                <a:lnTo>
                  <a:pt x="150628" y="36664"/>
                </a:lnTo>
                <a:lnTo>
                  <a:pt x="148779" y="45697"/>
                </a:lnTo>
                <a:lnTo>
                  <a:pt x="143753" y="53100"/>
                </a:lnTo>
                <a:lnTo>
                  <a:pt x="136328" y="58105"/>
                </a:lnTo>
                <a:lnTo>
                  <a:pt x="127286" y="59943"/>
                </a:lnTo>
                <a:lnTo>
                  <a:pt x="154905" y="59943"/>
                </a:lnTo>
                <a:lnTo>
                  <a:pt x="160968" y="50941"/>
                </a:lnTo>
                <a:lnTo>
                  <a:pt x="163824" y="36664"/>
                </a:lnTo>
                <a:lnTo>
                  <a:pt x="160968" y="22368"/>
                </a:lnTo>
                <a:lnTo>
                  <a:pt x="154825" y="13195"/>
                </a:lnTo>
                <a:close/>
              </a:path>
              <a:path w="380364" h="73659">
                <a:moveTo>
                  <a:pt x="31997" y="32105"/>
                </a:moveTo>
                <a:lnTo>
                  <a:pt x="19336" y="32105"/>
                </a:lnTo>
                <a:lnTo>
                  <a:pt x="37359" y="72135"/>
                </a:lnTo>
                <a:lnTo>
                  <a:pt x="37611" y="72618"/>
                </a:lnTo>
                <a:lnTo>
                  <a:pt x="38132" y="73139"/>
                </a:lnTo>
                <a:lnTo>
                  <a:pt x="41802" y="73139"/>
                </a:lnTo>
                <a:lnTo>
                  <a:pt x="42412" y="72618"/>
                </a:lnTo>
                <a:lnTo>
                  <a:pt x="42569" y="72135"/>
                </a:lnTo>
                <a:lnTo>
                  <a:pt x="52872" y="48971"/>
                </a:lnTo>
                <a:lnTo>
                  <a:pt x="39859" y="48971"/>
                </a:lnTo>
                <a:lnTo>
                  <a:pt x="31997" y="32105"/>
                </a:lnTo>
                <a:close/>
              </a:path>
              <a:path w="380364" h="73659">
                <a:moveTo>
                  <a:pt x="16605" y="0"/>
                </a:moveTo>
                <a:lnTo>
                  <a:pt x="13036" y="0"/>
                </a:lnTo>
                <a:lnTo>
                  <a:pt x="12414" y="698"/>
                </a:lnTo>
                <a:lnTo>
                  <a:pt x="12325" y="1536"/>
                </a:lnTo>
                <a:lnTo>
                  <a:pt x="235" y="69799"/>
                </a:lnTo>
                <a:lnTo>
                  <a:pt x="114" y="70586"/>
                </a:lnTo>
                <a:lnTo>
                  <a:pt x="0" y="71335"/>
                </a:lnTo>
                <a:lnTo>
                  <a:pt x="134" y="71335"/>
                </a:lnTo>
                <a:lnTo>
                  <a:pt x="857" y="72135"/>
                </a:lnTo>
                <a:lnTo>
                  <a:pt x="12236" y="72135"/>
                </a:lnTo>
                <a:lnTo>
                  <a:pt x="13036" y="71335"/>
                </a:lnTo>
                <a:lnTo>
                  <a:pt x="13125" y="70586"/>
                </a:lnTo>
                <a:lnTo>
                  <a:pt x="19031" y="32105"/>
                </a:lnTo>
                <a:lnTo>
                  <a:pt x="31997" y="32105"/>
                </a:lnTo>
                <a:lnTo>
                  <a:pt x="17215" y="393"/>
                </a:lnTo>
                <a:lnTo>
                  <a:pt x="16605" y="0"/>
                </a:lnTo>
                <a:close/>
              </a:path>
              <a:path w="380364" h="73659">
                <a:moveTo>
                  <a:pt x="73072" y="32105"/>
                </a:moveTo>
                <a:lnTo>
                  <a:pt x="60687" y="32105"/>
                </a:lnTo>
                <a:lnTo>
                  <a:pt x="66559" y="69799"/>
                </a:lnTo>
                <a:lnTo>
                  <a:pt x="66681" y="70586"/>
                </a:lnTo>
                <a:lnTo>
                  <a:pt x="66897" y="71335"/>
                </a:lnTo>
                <a:lnTo>
                  <a:pt x="67697" y="72135"/>
                </a:lnTo>
                <a:lnTo>
                  <a:pt x="79165" y="72135"/>
                </a:lnTo>
                <a:lnTo>
                  <a:pt x="79889" y="71335"/>
                </a:lnTo>
                <a:lnTo>
                  <a:pt x="80031" y="71335"/>
                </a:lnTo>
                <a:lnTo>
                  <a:pt x="79699" y="69799"/>
                </a:lnTo>
                <a:lnTo>
                  <a:pt x="73072" y="32105"/>
                </a:lnTo>
                <a:close/>
              </a:path>
              <a:path w="380364" h="73659">
                <a:moveTo>
                  <a:pt x="66986" y="0"/>
                </a:moveTo>
                <a:lnTo>
                  <a:pt x="63328" y="0"/>
                </a:lnTo>
                <a:lnTo>
                  <a:pt x="62808" y="393"/>
                </a:lnTo>
                <a:lnTo>
                  <a:pt x="40164" y="48971"/>
                </a:lnTo>
                <a:lnTo>
                  <a:pt x="52872" y="48971"/>
                </a:lnTo>
                <a:lnTo>
                  <a:pt x="60382" y="32105"/>
                </a:lnTo>
                <a:lnTo>
                  <a:pt x="73072" y="32105"/>
                </a:lnTo>
                <a:lnTo>
                  <a:pt x="67697" y="1536"/>
                </a:lnTo>
                <a:lnTo>
                  <a:pt x="67608" y="698"/>
                </a:lnTo>
                <a:lnTo>
                  <a:pt x="66986" y="0"/>
                </a:lnTo>
                <a:close/>
              </a:path>
            </a:pathLst>
          </a:custGeom>
          <a:solidFill>
            <a:srgbClr val="000000"/>
          </a:solidFill>
        </p:spPr>
        <p:txBody>
          <a:bodyPr wrap="square" lIns="0" tIns="0" rIns="0" bIns="0" rtlCol="0"/>
          <a:lstStyle/>
          <a:p>
            <a:endParaRPr/>
          </a:p>
        </p:txBody>
      </p:sp>
      <p:sp>
        <p:nvSpPr>
          <p:cNvPr id="15" name="object 15"/>
          <p:cNvSpPr/>
          <p:nvPr/>
        </p:nvSpPr>
        <p:spPr>
          <a:xfrm>
            <a:off x="3731928" y="9917558"/>
            <a:ext cx="452755" cy="339725"/>
          </a:xfrm>
          <a:custGeom>
            <a:avLst/>
            <a:gdLst/>
            <a:ahLst/>
            <a:cxnLst/>
            <a:rect l="l" t="t" r="r" b="b"/>
            <a:pathLst>
              <a:path w="452754" h="339725">
                <a:moveTo>
                  <a:pt x="188569" y="301675"/>
                </a:moveTo>
                <a:lnTo>
                  <a:pt x="0" y="301675"/>
                </a:lnTo>
                <a:lnTo>
                  <a:pt x="0" y="320522"/>
                </a:lnTo>
                <a:lnTo>
                  <a:pt x="1484" y="327868"/>
                </a:lnTo>
                <a:lnTo>
                  <a:pt x="5529" y="333862"/>
                </a:lnTo>
                <a:lnTo>
                  <a:pt x="11524" y="337901"/>
                </a:lnTo>
                <a:lnTo>
                  <a:pt x="18859" y="339382"/>
                </a:lnTo>
                <a:lnTo>
                  <a:pt x="433692" y="339382"/>
                </a:lnTo>
                <a:lnTo>
                  <a:pt x="441027" y="337901"/>
                </a:lnTo>
                <a:lnTo>
                  <a:pt x="447022" y="333862"/>
                </a:lnTo>
                <a:lnTo>
                  <a:pt x="448071" y="332308"/>
                </a:lnTo>
                <a:lnTo>
                  <a:pt x="398906" y="332308"/>
                </a:lnTo>
                <a:lnTo>
                  <a:pt x="393611" y="327050"/>
                </a:lnTo>
                <a:lnTo>
                  <a:pt x="393611" y="320522"/>
                </a:lnTo>
                <a:lnTo>
                  <a:pt x="192773" y="320522"/>
                </a:lnTo>
                <a:lnTo>
                  <a:pt x="188569" y="316318"/>
                </a:lnTo>
                <a:lnTo>
                  <a:pt x="188569" y="301675"/>
                </a:lnTo>
                <a:close/>
              </a:path>
              <a:path w="452754" h="339725">
                <a:moveTo>
                  <a:pt x="452551" y="308749"/>
                </a:moveTo>
                <a:lnTo>
                  <a:pt x="411911" y="308749"/>
                </a:lnTo>
                <a:lnTo>
                  <a:pt x="417182" y="314032"/>
                </a:lnTo>
                <a:lnTo>
                  <a:pt x="417182" y="327050"/>
                </a:lnTo>
                <a:lnTo>
                  <a:pt x="411911" y="332308"/>
                </a:lnTo>
                <a:lnTo>
                  <a:pt x="448071" y="332308"/>
                </a:lnTo>
                <a:lnTo>
                  <a:pt x="451067" y="327868"/>
                </a:lnTo>
                <a:lnTo>
                  <a:pt x="452551" y="320522"/>
                </a:lnTo>
                <a:lnTo>
                  <a:pt x="452551" y="308749"/>
                </a:lnTo>
                <a:close/>
              </a:path>
              <a:path w="452754" h="339725">
                <a:moveTo>
                  <a:pt x="452551" y="301675"/>
                </a:moveTo>
                <a:lnTo>
                  <a:pt x="263994" y="301675"/>
                </a:lnTo>
                <a:lnTo>
                  <a:pt x="263994" y="316318"/>
                </a:lnTo>
                <a:lnTo>
                  <a:pt x="259778" y="320522"/>
                </a:lnTo>
                <a:lnTo>
                  <a:pt x="393611" y="320522"/>
                </a:lnTo>
                <a:lnTo>
                  <a:pt x="393611" y="314032"/>
                </a:lnTo>
                <a:lnTo>
                  <a:pt x="398906" y="308749"/>
                </a:lnTo>
                <a:lnTo>
                  <a:pt x="452551" y="308749"/>
                </a:lnTo>
                <a:lnTo>
                  <a:pt x="452551" y="301675"/>
                </a:lnTo>
                <a:close/>
              </a:path>
              <a:path w="452754" h="339725">
                <a:moveTo>
                  <a:pt x="377126" y="0"/>
                </a:moveTo>
                <a:lnTo>
                  <a:pt x="75425" y="0"/>
                </a:lnTo>
                <a:lnTo>
                  <a:pt x="60744" y="2964"/>
                </a:lnTo>
                <a:lnTo>
                  <a:pt x="48755" y="11047"/>
                </a:lnTo>
                <a:lnTo>
                  <a:pt x="40670" y="23033"/>
                </a:lnTo>
                <a:lnTo>
                  <a:pt x="37706" y="37706"/>
                </a:lnTo>
                <a:lnTo>
                  <a:pt x="37706" y="282816"/>
                </a:lnTo>
                <a:lnTo>
                  <a:pt x="414845" y="282816"/>
                </a:lnTo>
                <a:lnTo>
                  <a:pt x="414845" y="245097"/>
                </a:lnTo>
                <a:lnTo>
                  <a:pt x="79641" y="245097"/>
                </a:lnTo>
                <a:lnTo>
                  <a:pt x="75425" y="240893"/>
                </a:lnTo>
                <a:lnTo>
                  <a:pt x="75425" y="41922"/>
                </a:lnTo>
                <a:lnTo>
                  <a:pt x="79641" y="37706"/>
                </a:lnTo>
                <a:lnTo>
                  <a:pt x="414845" y="37706"/>
                </a:lnTo>
                <a:lnTo>
                  <a:pt x="411880" y="23033"/>
                </a:lnTo>
                <a:lnTo>
                  <a:pt x="403796" y="11047"/>
                </a:lnTo>
                <a:lnTo>
                  <a:pt x="391806" y="2964"/>
                </a:lnTo>
                <a:lnTo>
                  <a:pt x="377126" y="0"/>
                </a:lnTo>
                <a:close/>
              </a:path>
              <a:path w="452754" h="339725">
                <a:moveTo>
                  <a:pt x="414845" y="37706"/>
                </a:moveTo>
                <a:lnTo>
                  <a:pt x="372910" y="37706"/>
                </a:lnTo>
                <a:lnTo>
                  <a:pt x="377126" y="41922"/>
                </a:lnTo>
                <a:lnTo>
                  <a:pt x="377126" y="240893"/>
                </a:lnTo>
                <a:lnTo>
                  <a:pt x="372910" y="245097"/>
                </a:lnTo>
                <a:lnTo>
                  <a:pt x="414845" y="245097"/>
                </a:lnTo>
                <a:lnTo>
                  <a:pt x="414845" y="37706"/>
                </a:lnTo>
                <a:close/>
              </a:path>
              <a:path w="452754" h="339725">
                <a:moveTo>
                  <a:pt x="237670" y="152044"/>
                </a:moveTo>
                <a:lnTo>
                  <a:pt x="210464" y="152044"/>
                </a:lnTo>
                <a:lnTo>
                  <a:pt x="243903" y="210273"/>
                </a:lnTo>
                <a:lnTo>
                  <a:pt x="263994" y="197980"/>
                </a:lnTo>
                <a:lnTo>
                  <a:pt x="237670" y="152044"/>
                </a:lnTo>
                <a:close/>
              </a:path>
              <a:path w="452754" h="339725">
                <a:moveTo>
                  <a:pt x="188569" y="84836"/>
                </a:moveTo>
                <a:lnTo>
                  <a:pt x="188569" y="188531"/>
                </a:lnTo>
                <a:lnTo>
                  <a:pt x="210464" y="152044"/>
                </a:lnTo>
                <a:lnTo>
                  <a:pt x="237670" y="152044"/>
                </a:lnTo>
                <a:lnTo>
                  <a:pt x="231571" y="141401"/>
                </a:lnTo>
                <a:lnTo>
                  <a:pt x="273405" y="141401"/>
                </a:lnTo>
                <a:lnTo>
                  <a:pt x="188569" y="84836"/>
                </a:lnTo>
                <a:close/>
              </a:path>
            </a:pathLst>
          </a:custGeom>
          <a:solidFill>
            <a:srgbClr val="000000"/>
          </a:solidFill>
        </p:spPr>
        <p:txBody>
          <a:bodyPr wrap="square" lIns="0" tIns="0" rIns="0" bIns="0" rtlCol="0"/>
          <a:lstStyle/>
          <a:p>
            <a:endParaRPr/>
          </a:p>
        </p:txBody>
      </p:sp>
      <p:sp>
        <p:nvSpPr>
          <p:cNvPr id="16" name="object 16"/>
          <p:cNvSpPr/>
          <p:nvPr/>
        </p:nvSpPr>
        <p:spPr>
          <a:xfrm>
            <a:off x="3718178" y="10330852"/>
            <a:ext cx="488315" cy="73660"/>
          </a:xfrm>
          <a:custGeom>
            <a:avLst/>
            <a:gdLst/>
            <a:ahLst/>
            <a:cxnLst/>
            <a:rect l="l" t="t" r="r" b="b"/>
            <a:pathLst>
              <a:path w="488314" h="73659">
                <a:moveTo>
                  <a:pt x="470484" y="13195"/>
                </a:moveTo>
                <a:lnTo>
                  <a:pt x="457200" y="13195"/>
                </a:lnTo>
                <a:lnTo>
                  <a:pt x="457200" y="71208"/>
                </a:lnTo>
                <a:lnTo>
                  <a:pt x="458089" y="72135"/>
                </a:lnTo>
                <a:lnTo>
                  <a:pt x="469569" y="72135"/>
                </a:lnTo>
                <a:lnTo>
                  <a:pt x="470484" y="71208"/>
                </a:lnTo>
                <a:lnTo>
                  <a:pt x="470484" y="13195"/>
                </a:lnTo>
                <a:close/>
              </a:path>
              <a:path w="488314" h="73659">
                <a:moveTo>
                  <a:pt x="487159" y="1015"/>
                </a:moveTo>
                <a:lnTo>
                  <a:pt x="440524" y="1015"/>
                </a:lnTo>
                <a:lnTo>
                  <a:pt x="439724" y="1930"/>
                </a:lnTo>
                <a:lnTo>
                  <a:pt x="439724" y="12268"/>
                </a:lnTo>
                <a:lnTo>
                  <a:pt x="440524" y="13195"/>
                </a:lnTo>
                <a:lnTo>
                  <a:pt x="487159" y="13195"/>
                </a:lnTo>
                <a:lnTo>
                  <a:pt x="487959" y="12268"/>
                </a:lnTo>
                <a:lnTo>
                  <a:pt x="487959" y="1930"/>
                </a:lnTo>
                <a:lnTo>
                  <a:pt x="487159" y="1015"/>
                </a:lnTo>
                <a:close/>
              </a:path>
              <a:path w="488314" h="73659">
                <a:moveTo>
                  <a:pt x="428167" y="1015"/>
                </a:moveTo>
                <a:lnTo>
                  <a:pt x="384568" y="1015"/>
                </a:lnTo>
                <a:lnTo>
                  <a:pt x="383768" y="1930"/>
                </a:lnTo>
                <a:lnTo>
                  <a:pt x="383768" y="71208"/>
                </a:lnTo>
                <a:lnTo>
                  <a:pt x="384568" y="72135"/>
                </a:lnTo>
                <a:lnTo>
                  <a:pt x="428167" y="72135"/>
                </a:lnTo>
                <a:lnTo>
                  <a:pt x="428955" y="71208"/>
                </a:lnTo>
                <a:lnTo>
                  <a:pt x="428955" y="60845"/>
                </a:lnTo>
                <a:lnTo>
                  <a:pt x="428167" y="59918"/>
                </a:lnTo>
                <a:lnTo>
                  <a:pt x="396963" y="59918"/>
                </a:lnTo>
                <a:lnTo>
                  <a:pt x="396963" y="42138"/>
                </a:lnTo>
                <a:lnTo>
                  <a:pt x="423087" y="42138"/>
                </a:lnTo>
                <a:lnTo>
                  <a:pt x="423976" y="41338"/>
                </a:lnTo>
                <a:lnTo>
                  <a:pt x="423976" y="30759"/>
                </a:lnTo>
                <a:lnTo>
                  <a:pt x="423087" y="29870"/>
                </a:lnTo>
                <a:lnTo>
                  <a:pt x="396963" y="29870"/>
                </a:lnTo>
                <a:lnTo>
                  <a:pt x="396963" y="13195"/>
                </a:lnTo>
                <a:lnTo>
                  <a:pt x="428167" y="13195"/>
                </a:lnTo>
                <a:lnTo>
                  <a:pt x="428955" y="12268"/>
                </a:lnTo>
                <a:lnTo>
                  <a:pt x="428955" y="1930"/>
                </a:lnTo>
                <a:lnTo>
                  <a:pt x="428167" y="1015"/>
                </a:lnTo>
                <a:close/>
              </a:path>
              <a:path w="488314" h="73659">
                <a:moveTo>
                  <a:pt x="331839" y="26517"/>
                </a:moveTo>
                <a:lnTo>
                  <a:pt x="315455" y="26517"/>
                </a:lnTo>
                <a:lnTo>
                  <a:pt x="358025" y="73139"/>
                </a:lnTo>
                <a:lnTo>
                  <a:pt x="361467" y="73139"/>
                </a:lnTo>
                <a:lnTo>
                  <a:pt x="362394" y="72313"/>
                </a:lnTo>
                <a:lnTo>
                  <a:pt x="362394" y="44907"/>
                </a:lnTo>
                <a:lnTo>
                  <a:pt x="349199" y="44907"/>
                </a:lnTo>
                <a:lnTo>
                  <a:pt x="331839" y="26517"/>
                </a:lnTo>
                <a:close/>
              </a:path>
              <a:path w="488314" h="73659">
                <a:moveTo>
                  <a:pt x="306806" y="0"/>
                </a:moveTo>
                <a:lnTo>
                  <a:pt x="303276" y="0"/>
                </a:lnTo>
                <a:lnTo>
                  <a:pt x="302348" y="800"/>
                </a:lnTo>
                <a:lnTo>
                  <a:pt x="302348" y="71208"/>
                </a:lnTo>
                <a:lnTo>
                  <a:pt x="303276" y="72135"/>
                </a:lnTo>
                <a:lnTo>
                  <a:pt x="314617" y="72135"/>
                </a:lnTo>
                <a:lnTo>
                  <a:pt x="315455" y="71208"/>
                </a:lnTo>
                <a:lnTo>
                  <a:pt x="315455" y="26517"/>
                </a:lnTo>
                <a:lnTo>
                  <a:pt x="331839" y="26517"/>
                </a:lnTo>
                <a:lnTo>
                  <a:pt x="306806" y="0"/>
                </a:lnTo>
                <a:close/>
              </a:path>
              <a:path w="488314" h="73659">
                <a:moveTo>
                  <a:pt x="361467" y="1015"/>
                </a:moveTo>
                <a:lnTo>
                  <a:pt x="349999" y="1015"/>
                </a:lnTo>
                <a:lnTo>
                  <a:pt x="349199" y="1930"/>
                </a:lnTo>
                <a:lnTo>
                  <a:pt x="349199" y="44907"/>
                </a:lnTo>
                <a:lnTo>
                  <a:pt x="362394" y="44907"/>
                </a:lnTo>
                <a:lnTo>
                  <a:pt x="362394" y="1930"/>
                </a:lnTo>
                <a:lnTo>
                  <a:pt x="361467" y="1015"/>
                </a:lnTo>
                <a:close/>
              </a:path>
              <a:path w="488314" h="73659">
                <a:moveTo>
                  <a:pt x="262483" y="1015"/>
                </a:moveTo>
                <a:lnTo>
                  <a:pt x="232308" y="1015"/>
                </a:lnTo>
                <a:lnTo>
                  <a:pt x="231508" y="1930"/>
                </a:lnTo>
                <a:lnTo>
                  <a:pt x="231508" y="71208"/>
                </a:lnTo>
                <a:lnTo>
                  <a:pt x="232308" y="72135"/>
                </a:lnTo>
                <a:lnTo>
                  <a:pt x="243814" y="72135"/>
                </a:lnTo>
                <a:lnTo>
                  <a:pt x="244703" y="71208"/>
                </a:lnTo>
                <a:lnTo>
                  <a:pt x="244703" y="44297"/>
                </a:lnTo>
                <a:lnTo>
                  <a:pt x="270120" y="44297"/>
                </a:lnTo>
                <a:lnTo>
                  <a:pt x="269621" y="43370"/>
                </a:lnTo>
                <a:lnTo>
                  <a:pt x="275690" y="39985"/>
                </a:lnTo>
                <a:lnTo>
                  <a:pt x="280436" y="35290"/>
                </a:lnTo>
                <a:lnTo>
                  <a:pt x="281425" y="33439"/>
                </a:lnTo>
                <a:lnTo>
                  <a:pt x="244830" y="33439"/>
                </a:lnTo>
                <a:lnTo>
                  <a:pt x="244830" y="13195"/>
                </a:lnTo>
                <a:lnTo>
                  <a:pt x="282109" y="13195"/>
                </a:lnTo>
                <a:lnTo>
                  <a:pt x="278139" y="7397"/>
                </a:lnTo>
                <a:lnTo>
                  <a:pt x="271098" y="2726"/>
                </a:lnTo>
                <a:lnTo>
                  <a:pt x="262483" y="1015"/>
                </a:lnTo>
                <a:close/>
              </a:path>
              <a:path w="488314" h="73659">
                <a:moveTo>
                  <a:pt x="270120" y="44297"/>
                </a:moveTo>
                <a:lnTo>
                  <a:pt x="255993" y="44297"/>
                </a:lnTo>
                <a:lnTo>
                  <a:pt x="269494" y="71208"/>
                </a:lnTo>
                <a:lnTo>
                  <a:pt x="269709" y="71602"/>
                </a:lnTo>
                <a:lnTo>
                  <a:pt x="270205" y="72135"/>
                </a:lnTo>
                <a:lnTo>
                  <a:pt x="283527" y="72135"/>
                </a:lnTo>
                <a:lnTo>
                  <a:pt x="284226" y="70497"/>
                </a:lnTo>
                <a:lnTo>
                  <a:pt x="270120" y="44297"/>
                </a:lnTo>
                <a:close/>
              </a:path>
              <a:path w="488314" h="73659">
                <a:moveTo>
                  <a:pt x="282109" y="13195"/>
                </a:moveTo>
                <a:lnTo>
                  <a:pt x="266763" y="13195"/>
                </a:lnTo>
                <a:lnTo>
                  <a:pt x="271437" y="17678"/>
                </a:lnTo>
                <a:lnTo>
                  <a:pt x="271437" y="28752"/>
                </a:lnTo>
                <a:lnTo>
                  <a:pt x="266763" y="33439"/>
                </a:lnTo>
                <a:lnTo>
                  <a:pt x="281425" y="33439"/>
                </a:lnTo>
                <a:lnTo>
                  <a:pt x="283528" y="29504"/>
                </a:lnTo>
                <a:lnTo>
                  <a:pt x="284632" y="22847"/>
                </a:lnTo>
                <a:lnTo>
                  <a:pt x="282889" y="14335"/>
                </a:lnTo>
                <a:lnTo>
                  <a:pt x="282109" y="13195"/>
                </a:lnTo>
                <a:close/>
              </a:path>
              <a:path w="488314" h="73659">
                <a:moveTo>
                  <a:pt x="213144" y="1015"/>
                </a:moveTo>
                <a:lnTo>
                  <a:pt x="169557" y="1015"/>
                </a:lnTo>
                <a:lnTo>
                  <a:pt x="168757" y="1930"/>
                </a:lnTo>
                <a:lnTo>
                  <a:pt x="168757" y="71208"/>
                </a:lnTo>
                <a:lnTo>
                  <a:pt x="169557" y="72135"/>
                </a:lnTo>
                <a:lnTo>
                  <a:pt x="213144" y="72135"/>
                </a:lnTo>
                <a:lnTo>
                  <a:pt x="213969" y="71208"/>
                </a:lnTo>
                <a:lnTo>
                  <a:pt x="213969" y="60845"/>
                </a:lnTo>
                <a:lnTo>
                  <a:pt x="213144" y="59918"/>
                </a:lnTo>
                <a:lnTo>
                  <a:pt x="181952" y="59918"/>
                </a:lnTo>
                <a:lnTo>
                  <a:pt x="181952" y="42138"/>
                </a:lnTo>
                <a:lnTo>
                  <a:pt x="208064" y="42138"/>
                </a:lnTo>
                <a:lnTo>
                  <a:pt x="208991" y="41338"/>
                </a:lnTo>
                <a:lnTo>
                  <a:pt x="208991" y="30759"/>
                </a:lnTo>
                <a:lnTo>
                  <a:pt x="208064" y="29870"/>
                </a:lnTo>
                <a:lnTo>
                  <a:pt x="181952" y="29870"/>
                </a:lnTo>
                <a:lnTo>
                  <a:pt x="181952" y="13195"/>
                </a:lnTo>
                <a:lnTo>
                  <a:pt x="213144" y="13195"/>
                </a:lnTo>
                <a:lnTo>
                  <a:pt x="213969" y="12268"/>
                </a:lnTo>
                <a:lnTo>
                  <a:pt x="213969" y="1930"/>
                </a:lnTo>
                <a:lnTo>
                  <a:pt x="213144" y="1015"/>
                </a:lnTo>
                <a:close/>
              </a:path>
              <a:path w="488314" h="73659">
                <a:moveTo>
                  <a:pt x="138366" y="13195"/>
                </a:moveTo>
                <a:lnTo>
                  <a:pt x="125044" y="13195"/>
                </a:lnTo>
                <a:lnTo>
                  <a:pt x="125044" y="71208"/>
                </a:lnTo>
                <a:lnTo>
                  <a:pt x="125971" y="72135"/>
                </a:lnTo>
                <a:lnTo>
                  <a:pt x="137439" y="72135"/>
                </a:lnTo>
                <a:lnTo>
                  <a:pt x="138366" y="71208"/>
                </a:lnTo>
                <a:lnTo>
                  <a:pt x="138366" y="13195"/>
                </a:lnTo>
                <a:close/>
              </a:path>
              <a:path w="488314" h="73659">
                <a:moveTo>
                  <a:pt x="155003" y="1015"/>
                </a:moveTo>
                <a:lnTo>
                  <a:pt x="108369" y="1015"/>
                </a:lnTo>
                <a:lnTo>
                  <a:pt x="107568" y="1930"/>
                </a:lnTo>
                <a:lnTo>
                  <a:pt x="107568" y="12268"/>
                </a:lnTo>
                <a:lnTo>
                  <a:pt x="108369" y="13195"/>
                </a:lnTo>
                <a:lnTo>
                  <a:pt x="155003" y="13195"/>
                </a:lnTo>
                <a:lnTo>
                  <a:pt x="155841" y="12268"/>
                </a:lnTo>
                <a:lnTo>
                  <a:pt x="155841" y="1930"/>
                </a:lnTo>
                <a:lnTo>
                  <a:pt x="155003" y="1015"/>
                </a:lnTo>
                <a:close/>
              </a:path>
              <a:path w="488314" h="73659">
                <a:moveTo>
                  <a:pt x="64128" y="26517"/>
                </a:moveTo>
                <a:lnTo>
                  <a:pt x="47739" y="26517"/>
                </a:lnTo>
                <a:lnTo>
                  <a:pt x="90309" y="73139"/>
                </a:lnTo>
                <a:lnTo>
                  <a:pt x="93764" y="73139"/>
                </a:lnTo>
                <a:lnTo>
                  <a:pt x="94678" y="72313"/>
                </a:lnTo>
                <a:lnTo>
                  <a:pt x="94678" y="44907"/>
                </a:lnTo>
                <a:lnTo>
                  <a:pt x="81483" y="44907"/>
                </a:lnTo>
                <a:lnTo>
                  <a:pt x="64128" y="26517"/>
                </a:lnTo>
                <a:close/>
              </a:path>
              <a:path w="488314" h="73659">
                <a:moveTo>
                  <a:pt x="39103" y="0"/>
                </a:moveTo>
                <a:lnTo>
                  <a:pt x="35534" y="0"/>
                </a:lnTo>
                <a:lnTo>
                  <a:pt x="34632" y="800"/>
                </a:lnTo>
                <a:lnTo>
                  <a:pt x="34632" y="71208"/>
                </a:lnTo>
                <a:lnTo>
                  <a:pt x="35534" y="72135"/>
                </a:lnTo>
                <a:lnTo>
                  <a:pt x="46913" y="72135"/>
                </a:lnTo>
                <a:lnTo>
                  <a:pt x="47739" y="71208"/>
                </a:lnTo>
                <a:lnTo>
                  <a:pt x="47739" y="26517"/>
                </a:lnTo>
                <a:lnTo>
                  <a:pt x="64128" y="26517"/>
                </a:lnTo>
                <a:lnTo>
                  <a:pt x="39103" y="0"/>
                </a:lnTo>
                <a:close/>
              </a:path>
              <a:path w="488314" h="73659">
                <a:moveTo>
                  <a:pt x="93764" y="1015"/>
                </a:moveTo>
                <a:lnTo>
                  <a:pt x="82283" y="1015"/>
                </a:lnTo>
                <a:lnTo>
                  <a:pt x="81483" y="1930"/>
                </a:lnTo>
                <a:lnTo>
                  <a:pt x="81483" y="44907"/>
                </a:lnTo>
                <a:lnTo>
                  <a:pt x="94678" y="44907"/>
                </a:lnTo>
                <a:lnTo>
                  <a:pt x="94678" y="1930"/>
                </a:lnTo>
                <a:lnTo>
                  <a:pt x="93764" y="1015"/>
                </a:lnTo>
                <a:close/>
              </a:path>
              <a:path w="488314" h="73659">
                <a:moveTo>
                  <a:pt x="12395" y="1015"/>
                </a:moveTo>
                <a:lnTo>
                  <a:pt x="927" y="1015"/>
                </a:lnTo>
                <a:lnTo>
                  <a:pt x="0" y="1930"/>
                </a:lnTo>
                <a:lnTo>
                  <a:pt x="0" y="71208"/>
                </a:lnTo>
                <a:lnTo>
                  <a:pt x="927" y="72135"/>
                </a:lnTo>
                <a:lnTo>
                  <a:pt x="12395" y="72135"/>
                </a:lnTo>
                <a:lnTo>
                  <a:pt x="13284" y="71208"/>
                </a:lnTo>
                <a:lnTo>
                  <a:pt x="13284" y="1930"/>
                </a:lnTo>
                <a:lnTo>
                  <a:pt x="12395" y="1015"/>
                </a:lnTo>
                <a:close/>
              </a:path>
            </a:pathLst>
          </a:custGeom>
          <a:solidFill>
            <a:srgbClr val="000000"/>
          </a:solidFill>
        </p:spPr>
        <p:txBody>
          <a:bodyPr wrap="square" lIns="0" tIns="0" rIns="0" bIns="0" rtlCol="0"/>
          <a:lstStyle/>
          <a:p>
            <a:endParaRPr/>
          </a:p>
        </p:txBody>
      </p:sp>
      <p:sp>
        <p:nvSpPr>
          <p:cNvPr id="17" name="object 17"/>
          <p:cNvSpPr/>
          <p:nvPr/>
        </p:nvSpPr>
        <p:spPr>
          <a:xfrm>
            <a:off x="4551920" y="9917536"/>
            <a:ext cx="407670" cy="339725"/>
          </a:xfrm>
          <a:custGeom>
            <a:avLst/>
            <a:gdLst/>
            <a:ahLst/>
            <a:cxnLst/>
            <a:rect l="l" t="t" r="r" b="b"/>
            <a:pathLst>
              <a:path w="407670" h="339725">
                <a:moveTo>
                  <a:pt x="203644" y="0"/>
                </a:moveTo>
                <a:lnTo>
                  <a:pt x="158531" y="6062"/>
                </a:lnTo>
                <a:lnTo>
                  <a:pt x="117996" y="23170"/>
                </a:lnTo>
                <a:lnTo>
                  <a:pt x="83654" y="49707"/>
                </a:lnTo>
                <a:lnTo>
                  <a:pt x="57124" y="84055"/>
                </a:lnTo>
                <a:lnTo>
                  <a:pt x="40020" y="124595"/>
                </a:lnTo>
                <a:lnTo>
                  <a:pt x="33959" y="169710"/>
                </a:lnTo>
                <a:lnTo>
                  <a:pt x="33959" y="331825"/>
                </a:lnTo>
                <a:lnTo>
                  <a:pt x="41528" y="339420"/>
                </a:lnTo>
                <a:lnTo>
                  <a:pt x="67894" y="339420"/>
                </a:lnTo>
                <a:lnTo>
                  <a:pt x="101828" y="305460"/>
                </a:lnTo>
                <a:lnTo>
                  <a:pt x="101828" y="237604"/>
                </a:lnTo>
                <a:lnTo>
                  <a:pt x="67894" y="203644"/>
                </a:lnTo>
                <a:lnTo>
                  <a:pt x="67894" y="161226"/>
                </a:lnTo>
                <a:lnTo>
                  <a:pt x="74682" y="121696"/>
                </a:lnTo>
                <a:lnTo>
                  <a:pt x="93688" y="86342"/>
                </a:lnTo>
                <a:lnTo>
                  <a:pt x="122876" y="57813"/>
                </a:lnTo>
                <a:lnTo>
                  <a:pt x="160207" y="38754"/>
                </a:lnTo>
                <a:lnTo>
                  <a:pt x="203644" y="31813"/>
                </a:lnTo>
                <a:lnTo>
                  <a:pt x="300485" y="31813"/>
                </a:lnTo>
                <a:lnTo>
                  <a:pt x="289299" y="23170"/>
                </a:lnTo>
                <a:lnTo>
                  <a:pt x="248759" y="6062"/>
                </a:lnTo>
                <a:lnTo>
                  <a:pt x="203644" y="0"/>
                </a:lnTo>
                <a:close/>
              </a:path>
              <a:path w="407670" h="339725">
                <a:moveTo>
                  <a:pt x="300485" y="31813"/>
                </a:moveTo>
                <a:lnTo>
                  <a:pt x="203644" y="31813"/>
                </a:lnTo>
                <a:lnTo>
                  <a:pt x="247094" y="38754"/>
                </a:lnTo>
                <a:lnTo>
                  <a:pt x="284432" y="57813"/>
                </a:lnTo>
                <a:lnTo>
                  <a:pt x="313623" y="86342"/>
                </a:lnTo>
                <a:lnTo>
                  <a:pt x="332631" y="121696"/>
                </a:lnTo>
                <a:lnTo>
                  <a:pt x="339420" y="161226"/>
                </a:lnTo>
                <a:lnTo>
                  <a:pt x="339420" y="203644"/>
                </a:lnTo>
                <a:lnTo>
                  <a:pt x="326215" y="206311"/>
                </a:lnTo>
                <a:lnTo>
                  <a:pt x="315428" y="213585"/>
                </a:lnTo>
                <a:lnTo>
                  <a:pt x="308153" y="224379"/>
                </a:lnTo>
                <a:lnTo>
                  <a:pt x="305485" y="237604"/>
                </a:lnTo>
                <a:lnTo>
                  <a:pt x="305485" y="305460"/>
                </a:lnTo>
                <a:lnTo>
                  <a:pt x="308028" y="318349"/>
                </a:lnTo>
                <a:lnTo>
                  <a:pt x="314979" y="328941"/>
                </a:lnTo>
                <a:lnTo>
                  <a:pt x="325320" y="336244"/>
                </a:lnTo>
                <a:lnTo>
                  <a:pt x="338035" y="339267"/>
                </a:lnTo>
                <a:lnTo>
                  <a:pt x="338010" y="339420"/>
                </a:lnTo>
                <a:lnTo>
                  <a:pt x="365785" y="339420"/>
                </a:lnTo>
                <a:lnTo>
                  <a:pt x="373354" y="331825"/>
                </a:lnTo>
                <a:lnTo>
                  <a:pt x="373354" y="169710"/>
                </a:lnTo>
                <a:lnTo>
                  <a:pt x="367292" y="124595"/>
                </a:lnTo>
                <a:lnTo>
                  <a:pt x="350183" y="84055"/>
                </a:lnTo>
                <a:lnTo>
                  <a:pt x="323646" y="49707"/>
                </a:lnTo>
                <a:lnTo>
                  <a:pt x="300485" y="31813"/>
                </a:lnTo>
                <a:close/>
              </a:path>
              <a:path w="407670" h="339725">
                <a:moveTo>
                  <a:pt x="390334" y="220624"/>
                </a:moveTo>
                <a:lnTo>
                  <a:pt x="390334" y="322440"/>
                </a:lnTo>
                <a:lnTo>
                  <a:pt x="397488" y="310889"/>
                </a:lnTo>
                <a:lnTo>
                  <a:pt x="402824" y="298473"/>
                </a:lnTo>
                <a:lnTo>
                  <a:pt x="406161" y="285312"/>
                </a:lnTo>
                <a:lnTo>
                  <a:pt x="407314" y="271525"/>
                </a:lnTo>
                <a:lnTo>
                  <a:pt x="406161" y="257745"/>
                </a:lnTo>
                <a:lnTo>
                  <a:pt x="402824" y="244584"/>
                </a:lnTo>
                <a:lnTo>
                  <a:pt x="397488" y="232169"/>
                </a:lnTo>
                <a:lnTo>
                  <a:pt x="390334" y="220624"/>
                </a:lnTo>
                <a:close/>
              </a:path>
              <a:path w="407670" h="339725">
                <a:moveTo>
                  <a:pt x="16979" y="220624"/>
                </a:moveTo>
                <a:lnTo>
                  <a:pt x="9815" y="232169"/>
                </a:lnTo>
                <a:lnTo>
                  <a:pt x="4479" y="244584"/>
                </a:lnTo>
                <a:lnTo>
                  <a:pt x="1149" y="257745"/>
                </a:lnTo>
                <a:lnTo>
                  <a:pt x="0" y="271525"/>
                </a:lnTo>
                <a:lnTo>
                  <a:pt x="1149" y="285312"/>
                </a:lnTo>
                <a:lnTo>
                  <a:pt x="4479" y="298473"/>
                </a:lnTo>
                <a:lnTo>
                  <a:pt x="9815" y="310889"/>
                </a:lnTo>
                <a:lnTo>
                  <a:pt x="16979" y="322440"/>
                </a:lnTo>
                <a:lnTo>
                  <a:pt x="16979" y="220624"/>
                </a:lnTo>
                <a:close/>
              </a:path>
            </a:pathLst>
          </a:custGeom>
          <a:solidFill>
            <a:srgbClr val="000000"/>
          </a:solidFill>
        </p:spPr>
        <p:txBody>
          <a:bodyPr wrap="square" lIns="0" tIns="0" rIns="0" bIns="0" rtlCol="0"/>
          <a:lstStyle/>
          <a:p>
            <a:endParaRPr/>
          </a:p>
        </p:txBody>
      </p:sp>
      <p:sp>
        <p:nvSpPr>
          <p:cNvPr id="18" name="object 18"/>
          <p:cNvSpPr/>
          <p:nvPr/>
        </p:nvSpPr>
        <p:spPr>
          <a:xfrm>
            <a:off x="4523513" y="10330852"/>
            <a:ext cx="472440" cy="73660"/>
          </a:xfrm>
          <a:custGeom>
            <a:avLst/>
            <a:gdLst/>
            <a:ahLst/>
            <a:cxnLst/>
            <a:rect l="l" t="t" r="r" b="b"/>
            <a:pathLst>
              <a:path w="472439" h="73659">
                <a:moveTo>
                  <a:pt x="454583" y="13195"/>
                </a:moveTo>
                <a:lnTo>
                  <a:pt x="441261" y="13195"/>
                </a:lnTo>
                <a:lnTo>
                  <a:pt x="441261" y="71208"/>
                </a:lnTo>
                <a:lnTo>
                  <a:pt x="442188" y="72135"/>
                </a:lnTo>
                <a:lnTo>
                  <a:pt x="453656" y="72135"/>
                </a:lnTo>
                <a:lnTo>
                  <a:pt x="454583" y="71208"/>
                </a:lnTo>
                <a:lnTo>
                  <a:pt x="454583" y="13195"/>
                </a:lnTo>
                <a:close/>
              </a:path>
              <a:path w="472439" h="73659">
                <a:moveTo>
                  <a:pt x="471220" y="1015"/>
                </a:moveTo>
                <a:lnTo>
                  <a:pt x="424624" y="1015"/>
                </a:lnTo>
                <a:lnTo>
                  <a:pt x="423786" y="1930"/>
                </a:lnTo>
                <a:lnTo>
                  <a:pt x="423786" y="12268"/>
                </a:lnTo>
                <a:lnTo>
                  <a:pt x="424624" y="13195"/>
                </a:lnTo>
                <a:lnTo>
                  <a:pt x="471220" y="13195"/>
                </a:lnTo>
                <a:lnTo>
                  <a:pt x="472059" y="12268"/>
                </a:lnTo>
                <a:lnTo>
                  <a:pt x="472059" y="1930"/>
                </a:lnTo>
                <a:lnTo>
                  <a:pt x="471220" y="1015"/>
                </a:lnTo>
                <a:close/>
              </a:path>
              <a:path w="472439" h="73659">
                <a:moveTo>
                  <a:pt x="374942" y="54444"/>
                </a:moveTo>
                <a:lnTo>
                  <a:pt x="373189" y="54444"/>
                </a:lnTo>
                <a:lnTo>
                  <a:pt x="367804" y="63792"/>
                </a:lnTo>
                <a:lnTo>
                  <a:pt x="369252" y="65214"/>
                </a:lnTo>
                <a:lnTo>
                  <a:pt x="371284" y="67144"/>
                </a:lnTo>
                <a:lnTo>
                  <a:pt x="378790" y="73139"/>
                </a:lnTo>
                <a:lnTo>
                  <a:pt x="391579" y="73139"/>
                </a:lnTo>
                <a:lnTo>
                  <a:pt x="401281" y="71467"/>
                </a:lnTo>
                <a:lnTo>
                  <a:pt x="408646" y="67005"/>
                </a:lnTo>
                <a:lnTo>
                  <a:pt x="412686" y="61455"/>
                </a:lnTo>
                <a:lnTo>
                  <a:pt x="384568" y="61455"/>
                </a:lnTo>
                <a:lnTo>
                  <a:pt x="376351" y="55460"/>
                </a:lnTo>
                <a:lnTo>
                  <a:pt x="375831" y="55156"/>
                </a:lnTo>
                <a:lnTo>
                  <a:pt x="374942" y="54444"/>
                </a:lnTo>
                <a:close/>
              </a:path>
              <a:path w="472439" h="73659">
                <a:moveTo>
                  <a:pt x="401637" y="0"/>
                </a:moveTo>
                <a:lnTo>
                  <a:pt x="391274" y="0"/>
                </a:lnTo>
                <a:lnTo>
                  <a:pt x="380887" y="1774"/>
                </a:lnTo>
                <a:lnTo>
                  <a:pt x="373786" y="6356"/>
                </a:lnTo>
                <a:lnTo>
                  <a:pt x="369714" y="12633"/>
                </a:lnTo>
                <a:lnTo>
                  <a:pt x="368414" y="19494"/>
                </a:lnTo>
                <a:lnTo>
                  <a:pt x="370059" y="27443"/>
                </a:lnTo>
                <a:lnTo>
                  <a:pt x="374394" y="33518"/>
                </a:lnTo>
                <a:lnTo>
                  <a:pt x="380624" y="38115"/>
                </a:lnTo>
                <a:lnTo>
                  <a:pt x="387527" y="41427"/>
                </a:lnTo>
                <a:lnTo>
                  <a:pt x="396074" y="44907"/>
                </a:lnTo>
                <a:lnTo>
                  <a:pt x="400443" y="48437"/>
                </a:lnTo>
                <a:lnTo>
                  <a:pt x="400443" y="58013"/>
                </a:lnTo>
                <a:lnTo>
                  <a:pt x="396468" y="61455"/>
                </a:lnTo>
                <a:lnTo>
                  <a:pt x="412686" y="61455"/>
                </a:lnTo>
                <a:lnTo>
                  <a:pt x="413322" y="60580"/>
                </a:lnTo>
                <a:lnTo>
                  <a:pt x="414959" y="53022"/>
                </a:lnTo>
                <a:lnTo>
                  <a:pt x="413127" y="44907"/>
                </a:lnTo>
                <a:lnTo>
                  <a:pt x="385495" y="26695"/>
                </a:lnTo>
                <a:lnTo>
                  <a:pt x="381736" y="23469"/>
                </a:lnTo>
                <a:lnTo>
                  <a:pt x="381736" y="15443"/>
                </a:lnTo>
                <a:lnTo>
                  <a:pt x="384873" y="11556"/>
                </a:lnTo>
                <a:lnTo>
                  <a:pt x="411291" y="11556"/>
                </a:lnTo>
                <a:lnTo>
                  <a:pt x="412927" y="9131"/>
                </a:lnTo>
                <a:lnTo>
                  <a:pt x="412623" y="7404"/>
                </a:lnTo>
                <a:lnTo>
                  <a:pt x="411607" y="6794"/>
                </a:lnTo>
                <a:lnTo>
                  <a:pt x="409575" y="5283"/>
                </a:lnTo>
                <a:lnTo>
                  <a:pt x="401637" y="0"/>
                </a:lnTo>
                <a:close/>
              </a:path>
              <a:path w="472439" h="73659">
                <a:moveTo>
                  <a:pt x="411291" y="11556"/>
                </a:moveTo>
                <a:lnTo>
                  <a:pt x="396252" y="11556"/>
                </a:lnTo>
                <a:lnTo>
                  <a:pt x="403974" y="16662"/>
                </a:lnTo>
                <a:lnTo>
                  <a:pt x="404812" y="17157"/>
                </a:lnTo>
                <a:lnTo>
                  <a:pt x="406006" y="17957"/>
                </a:lnTo>
                <a:lnTo>
                  <a:pt x="407543" y="17157"/>
                </a:lnTo>
                <a:lnTo>
                  <a:pt x="408343" y="15925"/>
                </a:lnTo>
                <a:lnTo>
                  <a:pt x="411291" y="11556"/>
                </a:lnTo>
                <a:close/>
              </a:path>
              <a:path w="472439" h="73659">
                <a:moveTo>
                  <a:pt x="327202" y="0"/>
                </a:moveTo>
                <a:lnTo>
                  <a:pt x="324281" y="0"/>
                </a:lnTo>
                <a:lnTo>
                  <a:pt x="323748" y="482"/>
                </a:lnTo>
                <a:lnTo>
                  <a:pt x="323443" y="1104"/>
                </a:lnTo>
                <a:lnTo>
                  <a:pt x="291236" y="70802"/>
                </a:lnTo>
                <a:lnTo>
                  <a:pt x="292074" y="72135"/>
                </a:lnTo>
                <a:lnTo>
                  <a:pt x="304038" y="72135"/>
                </a:lnTo>
                <a:lnTo>
                  <a:pt x="304965" y="71119"/>
                </a:lnTo>
                <a:lnTo>
                  <a:pt x="305358" y="70103"/>
                </a:lnTo>
                <a:lnTo>
                  <a:pt x="310349" y="59118"/>
                </a:lnTo>
                <a:lnTo>
                  <a:pt x="354475" y="59118"/>
                </a:lnTo>
                <a:lnTo>
                  <a:pt x="349307" y="47828"/>
                </a:lnTo>
                <a:lnTo>
                  <a:pt x="315328" y="47828"/>
                </a:lnTo>
                <a:lnTo>
                  <a:pt x="325297" y="25501"/>
                </a:lnTo>
                <a:lnTo>
                  <a:pt x="339087" y="25501"/>
                </a:lnTo>
                <a:lnTo>
                  <a:pt x="327634" y="482"/>
                </a:lnTo>
                <a:lnTo>
                  <a:pt x="327202" y="0"/>
                </a:lnTo>
                <a:close/>
              </a:path>
              <a:path w="472439" h="73659">
                <a:moveTo>
                  <a:pt x="354475" y="59118"/>
                </a:moveTo>
                <a:lnTo>
                  <a:pt x="340741" y="59118"/>
                </a:lnTo>
                <a:lnTo>
                  <a:pt x="345694" y="70103"/>
                </a:lnTo>
                <a:lnTo>
                  <a:pt x="346430" y="71513"/>
                </a:lnTo>
                <a:lnTo>
                  <a:pt x="347129" y="72135"/>
                </a:lnTo>
                <a:lnTo>
                  <a:pt x="359003" y="72135"/>
                </a:lnTo>
                <a:lnTo>
                  <a:pt x="359803" y="70802"/>
                </a:lnTo>
                <a:lnTo>
                  <a:pt x="359219" y="69481"/>
                </a:lnTo>
                <a:lnTo>
                  <a:pt x="354475" y="59118"/>
                </a:lnTo>
                <a:close/>
              </a:path>
              <a:path w="472439" h="73659">
                <a:moveTo>
                  <a:pt x="339087" y="25501"/>
                </a:moveTo>
                <a:lnTo>
                  <a:pt x="325564" y="25501"/>
                </a:lnTo>
                <a:lnTo>
                  <a:pt x="335749" y="47828"/>
                </a:lnTo>
                <a:lnTo>
                  <a:pt x="349307" y="47828"/>
                </a:lnTo>
                <a:lnTo>
                  <a:pt x="339087" y="25501"/>
                </a:lnTo>
                <a:close/>
              </a:path>
              <a:path w="472439" h="73659">
                <a:moveTo>
                  <a:pt x="258483" y="0"/>
                </a:moveTo>
                <a:lnTo>
                  <a:pt x="224655" y="22368"/>
                </a:lnTo>
                <a:lnTo>
                  <a:pt x="221780" y="36664"/>
                </a:lnTo>
                <a:lnTo>
                  <a:pt x="224655" y="50941"/>
                </a:lnTo>
                <a:lnTo>
                  <a:pt x="231634" y="61239"/>
                </a:lnTo>
                <a:lnTo>
                  <a:pt x="232556" y="62560"/>
                </a:lnTo>
                <a:lnTo>
                  <a:pt x="244170" y="70299"/>
                </a:lnTo>
                <a:lnTo>
                  <a:pt x="258483" y="73139"/>
                </a:lnTo>
                <a:lnTo>
                  <a:pt x="265183" y="72540"/>
                </a:lnTo>
                <a:lnTo>
                  <a:pt x="284073" y="61239"/>
                </a:lnTo>
                <a:lnTo>
                  <a:pt x="283248" y="60528"/>
                </a:lnTo>
                <a:lnTo>
                  <a:pt x="282572" y="59829"/>
                </a:lnTo>
                <a:lnTo>
                  <a:pt x="258876" y="59829"/>
                </a:lnTo>
                <a:lnTo>
                  <a:pt x="249834" y="57948"/>
                </a:lnTo>
                <a:lnTo>
                  <a:pt x="242620" y="52857"/>
                </a:lnTo>
                <a:lnTo>
                  <a:pt x="237845" y="45385"/>
                </a:lnTo>
                <a:lnTo>
                  <a:pt x="236176" y="36664"/>
                </a:lnTo>
                <a:lnTo>
                  <a:pt x="236118" y="36360"/>
                </a:lnTo>
                <a:lnTo>
                  <a:pt x="237829" y="27262"/>
                </a:lnTo>
                <a:lnTo>
                  <a:pt x="242568" y="19729"/>
                </a:lnTo>
                <a:lnTo>
                  <a:pt x="249743" y="14596"/>
                </a:lnTo>
                <a:lnTo>
                  <a:pt x="258762" y="12699"/>
                </a:lnTo>
                <a:lnTo>
                  <a:pt x="282766" y="12699"/>
                </a:lnTo>
                <a:lnTo>
                  <a:pt x="283984" y="11468"/>
                </a:lnTo>
                <a:lnTo>
                  <a:pt x="283984" y="10274"/>
                </a:lnTo>
                <a:lnTo>
                  <a:pt x="283057" y="9436"/>
                </a:lnTo>
                <a:lnTo>
                  <a:pt x="277737" y="5352"/>
                </a:lnTo>
                <a:lnTo>
                  <a:pt x="272013" y="2398"/>
                </a:lnTo>
                <a:lnTo>
                  <a:pt x="265667" y="604"/>
                </a:lnTo>
                <a:lnTo>
                  <a:pt x="258483" y="0"/>
                </a:lnTo>
                <a:close/>
              </a:path>
              <a:path w="472439" h="73659">
                <a:moveTo>
                  <a:pt x="276352" y="53428"/>
                </a:moveTo>
                <a:lnTo>
                  <a:pt x="275107" y="53428"/>
                </a:lnTo>
                <a:lnTo>
                  <a:pt x="274408" y="54038"/>
                </a:lnTo>
                <a:lnTo>
                  <a:pt x="270141" y="57492"/>
                </a:lnTo>
                <a:lnTo>
                  <a:pt x="264972" y="59829"/>
                </a:lnTo>
                <a:lnTo>
                  <a:pt x="282572" y="59829"/>
                </a:lnTo>
                <a:lnTo>
                  <a:pt x="276974" y="54038"/>
                </a:lnTo>
                <a:lnTo>
                  <a:pt x="276352" y="53428"/>
                </a:lnTo>
                <a:close/>
              </a:path>
              <a:path w="472439" h="73659">
                <a:moveTo>
                  <a:pt x="282766" y="12699"/>
                </a:moveTo>
                <a:lnTo>
                  <a:pt x="264452" y="12699"/>
                </a:lnTo>
                <a:lnTo>
                  <a:pt x="270141" y="14909"/>
                </a:lnTo>
                <a:lnTo>
                  <a:pt x="274408" y="18694"/>
                </a:lnTo>
                <a:lnTo>
                  <a:pt x="275209" y="19494"/>
                </a:lnTo>
                <a:lnTo>
                  <a:pt x="276263" y="19494"/>
                </a:lnTo>
                <a:lnTo>
                  <a:pt x="276974" y="18694"/>
                </a:lnTo>
                <a:lnTo>
                  <a:pt x="282766" y="12699"/>
                </a:lnTo>
                <a:close/>
              </a:path>
              <a:path w="472439" h="73659">
                <a:moveTo>
                  <a:pt x="174498" y="1015"/>
                </a:moveTo>
                <a:lnTo>
                  <a:pt x="149402" y="1015"/>
                </a:lnTo>
                <a:lnTo>
                  <a:pt x="148577" y="1930"/>
                </a:lnTo>
                <a:lnTo>
                  <a:pt x="148577" y="71208"/>
                </a:lnTo>
                <a:lnTo>
                  <a:pt x="149402" y="72135"/>
                </a:lnTo>
                <a:lnTo>
                  <a:pt x="174498" y="72135"/>
                </a:lnTo>
                <a:lnTo>
                  <a:pt x="188337" y="69332"/>
                </a:lnTo>
                <a:lnTo>
                  <a:pt x="199677" y="61687"/>
                </a:lnTo>
                <a:lnTo>
                  <a:pt x="201002" y="59728"/>
                </a:lnTo>
                <a:lnTo>
                  <a:pt x="161671" y="59728"/>
                </a:lnTo>
                <a:lnTo>
                  <a:pt x="161671" y="13284"/>
                </a:lnTo>
                <a:lnTo>
                  <a:pt x="200944" y="13284"/>
                </a:lnTo>
                <a:lnTo>
                  <a:pt x="199677" y="11420"/>
                </a:lnTo>
                <a:lnTo>
                  <a:pt x="188337" y="3809"/>
                </a:lnTo>
                <a:lnTo>
                  <a:pt x="174498" y="1015"/>
                </a:lnTo>
                <a:close/>
              </a:path>
              <a:path w="472439" h="73659">
                <a:moveTo>
                  <a:pt x="200944" y="13284"/>
                </a:moveTo>
                <a:lnTo>
                  <a:pt x="173278" y="13284"/>
                </a:lnTo>
                <a:lnTo>
                  <a:pt x="182415" y="15048"/>
                </a:lnTo>
                <a:lnTo>
                  <a:pt x="189650" y="19921"/>
                </a:lnTo>
                <a:lnTo>
                  <a:pt x="194411" y="27273"/>
                </a:lnTo>
                <a:lnTo>
                  <a:pt x="196126" y="36474"/>
                </a:lnTo>
                <a:lnTo>
                  <a:pt x="194411" y="45717"/>
                </a:lnTo>
                <a:lnTo>
                  <a:pt x="189650" y="53087"/>
                </a:lnTo>
                <a:lnTo>
                  <a:pt x="182415" y="57964"/>
                </a:lnTo>
                <a:lnTo>
                  <a:pt x="173278" y="59728"/>
                </a:lnTo>
                <a:lnTo>
                  <a:pt x="201002" y="59728"/>
                </a:lnTo>
                <a:lnTo>
                  <a:pt x="207343" y="50351"/>
                </a:lnTo>
                <a:lnTo>
                  <a:pt x="210159" y="36474"/>
                </a:lnTo>
                <a:lnTo>
                  <a:pt x="207343" y="22693"/>
                </a:lnTo>
                <a:lnTo>
                  <a:pt x="200944" y="13284"/>
                </a:lnTo>
                <a:close/>
              </a:path>
              <a:path w="472439" h="73659">
                <a:moveTo>
                  <a:pt x="95351" y="0"/>
                </a:moveTo>
                <a:lnTo>
                  <a:pt x="81074" y="2873"/>
                </a:lnTo>
                <a:lnTo>
                  <a:pt x="69489" y="10717"/>
                </a:lnTo>
                <a:lnTo>
                  <a:pt x="61717" y="22368"/>
                </a:lnTo>
                <a:lnTo>
                  <a:pt x="58877" y="36664"/>
                </a:lnTo>
                <a:lnTo>
                  <a:pt x="61717" y="50941"/>
                </a:lnTo>
                <a:lnTo>
                  <a:pt x="69489" y="62526"/>
                </a:lnTo>
                <a:lnTo>
                  <a:pt x="81074" y="70299"/>
                </a:lnTo>
                <a:lnTo>
                  <a:pt x="95351" y="73139"/>
                </a:lnTo>
                <a:lnTo>
                  <a:pt x="109633" y="70299"/>
                </a:lnTo>
                <a:lnTo>
                  <a:pt x="121254" y="62526"/>
                </a:lnTo>
                <a:lnTo>
                  <a:pt x="123013" y="59918"/>
                </a:lnTo>
                <a:lnTo>
                  <a:pt x="95351" y="59918"/>
                </a:lnTo>
                <a:lnTo>
                  <a:pt x="86318" y="58083"/>
                </a:lnTo>
                <a:lnTo>
                  <a:pt x="78916" y="53087"/>
                </a:lnTo>
                <a:lnTo>
                  <a:pt x="73911" y="45693"/>
                </a:lnTo>
                <a:lnTo>
                  <a:pt x="72072" y="36664"/>
                </a:lnTo>
                <a:lnTo>
                  <a:pt x="73911" y="27597"/>
                </a:lnTo>
                <a:lnTo>
                  <a:pt x="78916" y="20129"/>
                </a:lnTo>
                <a:lnTo>
                  <a:pt x="86318" y="15062"/>
                </a:lnTo>
                <a:lnTo>
                  <a:pt x="95351" y="13195"/>
                </a:lnTo>
                <a:lnTo>
                  <a:pt x="122916" y="13195"/>
                </a:lnTo>
                <a:lnTo>
                  <a:pt x="121254" y="10717"/>
                </a:lnTo>
                <a:lnTo>
                  <a:pt x="109633" y="2873"/>
                </a:lnTo>
                <a:lnTo>
                  <a:pt x="95351" y="0"/>
                </a:lnTo>
                <a:close/>
              </a:path>
              <a:path w="472439" h="73659">
                <a:moveTo>
                  <a:pt x="122916" y="13195"/>
                </a:moveTo>
                <a:lnTo>
                  <a:pt x="95351" y="13195"/>
                </a:lnTo>
                <a:lnTo>
                  <a:pt x="104401" y="15062"/>
                </a:lnTo>
                <a:lnTo>
                  <a:pt x="111829" y="20129"/>
                </a:lnTo>
                <a:lnTo>
                  <a:pt x="116857" y="27597"/>
                </a:lnTo>
                <a:lnTo>
                  <a:pt x="118706" y="36664"/>
                </a:lnTo>
                <a:lnTo>
                  <a:pt x="116857" y="45693"/>
                </a:lnTo>
                <a:lnTo>
                  <a:pt x="111829" y="53087"/>
                </a:lnTo>
                <a:lnTo>
                  <a:pt x="104401" y="58083"/>
                </a:lnTo>
                <a:lnTo>
                  <a:pt x="95351" y="59918"/>
                </a:lnTo>
                <a:lnTo>
                  <a:pt x="123013" y="59918"/>
                </a:lnTo>
                <a:lnTo>
                  <a:pt x="129068" y="50941"/>
                </a:lnTo>
                <a:lnTo>
                  <a:pt x="131927" y="36664"/>
                </a:lnTo>
                <a:lnTo>
                  <a:pt x="129068" y="22368"/>
                </a:lnTo>
                <a:lnTo>
                  <a:pt x="122916" y="13195"/>
                </a:lnTo>
                <a:close/>
              </a:path>
              <a:path w="472439" h="73659">
                <a:moveTo>
                  <a:pt x="25806" y="1015"/>
                </a:moveTo>
                <a:lnTo>
                  <a:pt x="800" y="1015"/>
                </a:lnTo>
                <a:lnTo>
                  <a:pt x="0" y="1930"/>
                </a:lnTo>
                <a:lnTo>
                  <a:pt x="0" y="71208"/>
                </a:lnTo>
                <a:lnTo>
                  <a:pt x="800" y="72135"/>
                </a:lnTo>
                <a:lnTo>
                  <a:pt x="12306" y="72135"/>
                </a:lnTo>
                <a:lnTo>
                  <a:pt x="13195" y="71208"/>
                </a:lnTo>
                <a:lnTo>
                  <a:pt x="13195" y="46316"/>
                </a:lnTo>
                <a:lnTo>
                  <a:pt x="25895" y="46316"/>
                </a:lnTo>
                <a:lnTo>
                  <a:pt x="34666" y="44515"/>
                </a:lnTo>
                <a:lnTo>
                  <a:pt x="41878" y="39608"/>
                </a:lnTo>
                <a:lnTo>
                  <a:pt x="45704" y="33921"/>
                </a:lnTo>
                <a:lnTo>
                  <a:pt x="13195" y="33921"/>
                </a:lnTo>
                <a:lnTo>
                  <a:pt x="13195" y="13500"/>
                </a:lnTo>
                <a:lnTo>
                  <a:pt x="45893" y="13500"/>
                </a:lnTo>
                <a:lnTo>
                  <a:pt x="41867" y="7627"/>
                </a:lnTo>
                <a:lnTo>
                  <a:pt x="34629" y="2793"/>
                </a:lnTo>
                <a:lnTo>
                  <a:pt x="25806" y="1015"/>
                </a:lnTo>
                <a:close/>
              </a:path>
              <a:path w="472439" h="73659">
                <a:moveTo>
                  <a:pt x="45893" y="13500"/>
                </a:moveTo>
                <a:lnTo>
                  <a:pt x="30695" y="13500"/>
                </a:lnTo>
                <a:lnTo>
                  <a:pt x="35458" y="17779"/>
                </a:lnTo>
                <a:lnTo>
                  <a:pt x="35458" y="29336"/>
                </a:lnTo>
                <a:lnTo>
                  <a:pt x="30695" y="33921"/>
                </a:lnTo>
                <a:lnTo>
                  <a:pt x="45704" y="33921"/>
                </a:lnTo>
                <a:lnTo>
                  <a:pt x="46765" y="32343"/>
                </a:lnTo>
                <a:lnTo>
                  <a:pt x="48564" y="23469"/>
                </a:lnTo>
                <a:lnTo>
                  <a:pt x="46764" y="14769"/>
                </a:lnTo>
                <a:lnTo>
                  <a:pt x="45893" y="13500"/>
                </a:lnTo>
                <a:close/>
              </a:path>
            </a:pathLst>
          </a:custGeom>
          <a:solidFill>
            <a:srgbClr val="000000"/>
          </a:solidFill>
        </p:spPr>
        <p:txBody>
          <a:bodyPr wrap="square" lIns="0" tIns="0" rIns="0" bIns="0" rtlCol="0"/>
          <a:lstStyle/>
          <a:p>
            <a:endParaRPr/>
          </a:p>
        </p:txBody>
      </p:sp>
      <p:sp>
        <p:nvSpPr>
          <p:cNvPr id="19" name="object 19"/>
          <p:cNvSpPr/>
          <p:nvPr/>
        </p:nvSpPr>
        <p:spPr>
          <a:xfrm>
            <a:off x="5310863" y="9992112"/>
            <a:ext cx="699135" cy="276225"/>
          </a:xfrm>
          <a:custGeom>
            <a:avLst/>
            <a:gdLst/>
            <a:ahLst/>
            <a:cxnLst/>
            <a:rect l="l" t="t" r="r" b="b"/>
            <a:pathLst>
              <a:path w="699135" h="276225">
                <a:moveTo>
                  <a:pt x="619429" y="118808"/>
                </a:moveTo>
                <a:lnTo>
                  <a:pt x="605282" y="118808"/>
                </a:lnTo>
                <a:lnTo>
                  <a:pt x="601840" y="122250"/>
                </a:lnTo>
                <a:lnTo>
                  <a:pt x="601840" y="268643"/>
                </a:lnTo>
                <a:lnTo>
                  <a:pt x="605282" y="272084"/>
                </a:lnTo>
                <a:lnTo>
                  <a:pt x="624789" y="272084"/>
                </a:lnTo>
                <a:lnTo>
                  <a:pt x="628230" y="268643"/>
                </a:lnTo>
                <a:lnTo>
                  <a:pt x="628230" y="162458"/>
                </a:lnTo>
                <a:lnTo>
                  <a:pt x="635998" y="150057"/>
                </a:lnTo>
                <a:lnTo>
                  <a:pt x="642939" y="143689"/>
                </a:lnTo>
                <a:lnTo>
                  <a:pt x="652967" y="141343"/>
                </a:lnTo>
                <a:lnTo>
                  <a:pt x="670001" y="141008"/>
                </a:lnTo>
                <a:lnTo>
                  <a:pt x="694005" y="141008"/>
                </a:lnTo>
                <a:lnTo>
                  <a:pt x="696054" y="135255"/>
                </a:lnTo>
                <a:lnTo>
                  <a:pt x="625957" y="135255"/>
                </a:lnTo>
                <a:lnTo>
                  <a:pt x="622884" y="124155"/>
                </a:lnTo>
                <a:lnTo>
                  <a:pt x="622193" y="121109"/>
                </a:lnTo>
                <a:lnTo>
                  <a:pt x="622109" y="120738"/>
                </a:lnTo>
                <a:lnTo>
                  <a:pt x="619429" y="118808"/>
                </a:lnTo>
                <a:close/>
              </a:path>
              <a:path w="699135" h="276225">
                <a:moveTo>
                  <a:pt x="694005" y="141008"/>
                </a:moveTo>
                <a:lnTo>
                  <a:pt x="675754" y="141008"/>
                </a:lnTo>
                <a:lnTo>
                  <a:pt x="681507" y="142519"/>
                </a:lnTo>
                <a:lnTo>
                  <a:pt x="684961" y="144056"/>
                </a:lnTo>
                <a:lnTo>
                  <a:pt x="688797" y="145592"/>
                </a:lnTo>
                <a:lnTo>
                  <a:pt x="692251" y="145592"/>
                </a:lnTo>
                <a:lnTo>
                  <a:pt x="694005" y="141008"/>
                </a:lnTo>
                <a:close/>
              </a:path>
              <a:path w="699135" h="276225">
                <a:moveTo>
                  <a:pt x="671944" y="114985"/>
                </a:moveTo>
                <a:lnTo>
                  <a:pt x="651342" y="118152"/>
                </a:lnTo>
                <a:lnTo>
                  <a:pt x="637025" y="125120"/>
                </a:lnTo>
                <a:lnTo>
                  <a:pt x="628671" y="132087"/>
                </a:lnTo>
                <a:lnTo>
                  <a:pt x="625957" y="135255"/>
                </a:lnTo>
                <a:lnTo>
                  <a:pt x="696054" y="135255"/>
                </a:lnTo>
                <a:lnTo>
                  <a:pt x="698766" y="127596"/>
                </a:lnTo>
                <a:lnTo>
                  <a:pt x="697795" y="121109"/>
                </a:lnTo>
                <a:lnTo>
                  <a:pt x="691084" y="117276"/>
                </a:lnTo>
                <a:lnTo>
                  <a:pt x="681509" y="115450"/>
                </a:lnTo>
                <a:lnTo>
                  <a:pt x="671944" y="114985"/>
                </a:lnTo>
                <a:close/>
              </a:path>
              <a:path w="699135" h="276225">
                <a:moveTo>
                  <a:pt x="518477" y="141757"/>
                </a:moveTo>
                <a:lnTo>
                  <a:pt x="492086" y="141757"/>
                </a:lnTo>
                <a:lnTo>
                  <a:pt x="492086" y="268643"/>
                </a:lnTo>
                <a:lnTo>
                  <a:pt x="495528" y="272084"/>
                </a:lnTo>
                <a:lnTo>
                  <a:pt x="515035" y="272084"/>
                </a:lnTo>
                <a:lnTo>
                  <a:pt x="518477" y="268643"/>
                </a:lnTo>
                <a:lnTo>
                  <a:pt x="518477" y="141757"/>
                </a:lnTo>
                <a:close/>
              </a:path>
              <a:path w="699135" h="276225">
                <a:moveTo>
                  <a:pt x="567143" y="118808"/>
                </a:moveTo>
                <a:lnTo>
                  <a:pt x="464489" y="118808"/>
                </a:lnTo>
                <a:lnTo>
                  <a:pt x="461416" y="121881"/>
                </a:lnTo>
                <a:lnTo>
                  <a:pt x="461416" y="138341"/>
                </a:lnTo>
                <a:lnTo>
                  <a:pt x="464489" y="141757"/>
                </a:lnTo>
                <a:lnTo>
                  <a:pt x="567143" y="141757"/>
                </a:lnTo>
                <a:lnTo>
                  <a:pt x="570217" y="138341"/>
                </a:lnTo>
                <a:lnTo>
                  <a:pt x="570217" y="121881"/>
                </a:lnTo>
                <a:lnTo>
                  <a:pt x="567143" y="118808"/>
                </a:lnTo>
                <a:close/>
              </a:path>
              <a:path w="699135" h="276225">
                <a:moveTo>
                  <a:pt x="550684" y="0"/>
                </a:moveTo>
                <a:lnTo>
                  <a:pt x="527619" y="3921"/>
                </a:lnTo>
                <a:lnTo>
                  <a:pt x="509022" y="15884"/>
                </a:lnTo>
                <a:lnTo>
                  <a:pt x="496606" y="36186"/>
                </a:lnTo>
                <a:lnTo>
                  <a:pt x="492086" y="65125"/>
                </a:lnTo>
                <a:lnTo>
                  <a:pt x="492086" y="118808"/>
                </a:lnTo>
                <a:lnTo>
                  <a:pt x="518477" y="118808"/>
                </a:lnTo>
                <a:lnTo>
                  <a:pt x="518477" y="65125"/>
                </a:lnTo>
                <a:lnTo>
                  <a:pt x="520969" y="46199"/>
                </a:lnTo>
                <a:lnTo>
                  <a:pt x="527773" y="33351"/>
                </a:lnTo>
                <a:lnTo>
                  <a:pt x="537883" y="26040"/>
                </a:lnTo>
                <a:lnTo>
                  <a:pt x="550291" y="23723"/>
                </a:lnTo>
                <a:lnTo>
                  <a:pt x="594802" y="23723"/>
                </a:lnTo>
                <a:lnTo>
                  <a:pt x="595909" y="21818"/>
                </a:lnTo>
                <a:lnTo>
                  <a:pt x="565189" y="1534"/>
                </a:lnTo>
                <a:lnTo>
                  <a:pt x="550684" y="0"/>
                </a:lnTo>
                <a:close/>
              </a:path>
              <a:path w="699135" h="276225">
                <a:moveTo>
                  <a:pt x="594802" y="23723"/>
                </a:moveTo>
                <a:lnTo>
                  <a:pt x="550291" y="23723"/>
                </a:lnTo>
                <a:lnTo>
                  <a:pt x="558811" y="24922"/>
                </a:lnTo>
                <a:lnTo>
                  <a:pt x="566724" y="27844"/>
                </a:lnTo>
                <a:lnTo>
                  <a:pt x="573418" y="31481"/>
                </a:lnTo>
                <a:lnTo>
                  <a:pt x="578281" y="34823"/>
                </a:lnTo>
                <a:lnTo>
                  <a:pt x="582091" y="37896"/>
                </a:lnTo>
                <a:lnTo>
                  <a:pt x="585939" y="38303"/>
                </a:lnTo>
                <a:lnTo>
                  <a:pt x="588238" y="34455"/>
                </a:lnTo>
                <a:lnTo>
                  <a:pt x="594360" y="24485"/>
                </a:lnTo>
                <a:lnTo>
                  <a:pt x="594802" y="23723"/>
                </a:lnTo>
                <a:close/>
              </a:path>
              <a:path w="699135" h="276225">
                <a:moveTo>
                  <a:pt x="416750" y="232244"/>
                </a:moveTo>
                <a:lnTo>
                  <a:pt x="408327" y="233936"/>
                </a:lnTo>
                <a:lnTo>
                  <a:pt x="401375" y="238575"/>
                </a:lnTo>
                <a:lnTo>
                  <a:pt x="396649" y="245510"/>
                </a:lnTo>
                <a:lnTo>
                  <a:pt x="394906" y="254088"/>
                </a:lnTo>
                <a:lnTo>
                  <a:pt x="396649" y="262505"/>
                </a:lnTo>
                <a:lnTo>
                  <a:pt x="401375" y="269444"/>
                </a:lnTo>
                <a:lnTo>
                  <a:pt x="408327" y="274157"/>
                </a:lnTo>
                <a:lnTo>
                  <a:pt x="416750" y="275894"/>
                </a:lnTo>
                <a:lnTo>
                  <a:pt x="425322" y="274157"/>
                </a:lnTo>
                <a:lnTo>
                  <a:pt x="432244" y="269444"/>
                </a:lnTo>
                <a:lnTo>
                  <a:pt x="436870" y="262505"/>
                </a:lnTo>
                <a:lnTo>
                  <a:pt x="438556" y="254088"/>
                </a:lnTo>
                <a:lnTo>
                  <a:pt x="436870" y="245510"/>
                </a:lnTo>
                <a:lnTo>
                  <a:pt x="432244" y="238575"/>
                </a:lnTo>
                <a:lnTo>
                  <a:pt x="425322" y="233936"/>
                </a:lnTo>
                <a:lnTo>
                  <a:pt x="416750" y="232244"/>
                </a:lnTo>
                <a:close/>
              </a:path>
              <a:path w="699135" h="276225">
                <a:moveTo>
                  <a:pt x="333171" y="141757"/>
                </a:moveTo>
                <a:lnTo>
                  <a:pt x="306781" y="141757"/>
                </a:lnTo>
                <a:lnTo>
                  <a:pt x="306781" y="268643"/>
                </a:lnTo>
                <a:lnTo>
                  <a:pt x="310222" y="272084"/>
                </a:lnTo>
                <a:lnTo>
                  <a:pt x="329730" y="272084"/>
                </a:lnTo>
                <a:lnTo>
                  <a:pt x="333171" y="268643"/>
                </a:lnTo>
                <a:lnTo>
                  <a:pt x="333171" y="141757"/>
                </a:lnTo>
                <a:close/>
              </a:path>
              <a:path w="699135" h="276225">
                <a:moveTo>
                  <a:pt x="381838" y="118808"/>
                </a:moveTo>
                <a:lnTo>
                  <a:pt x="279184" y="118808"/>
                </a:lnTo>
                <a:lnTo>
                  <a:pt x="276110" y="121881"/>
                </a:lnTo>
                <a:lnTo>
                  <a:pt x="276110" y="138341"/>
                </a:lnTo>
                <a:lnTo>
                  <a:pt x="279184" y="141757"/>
                </a:lnTo>
                <a:lnTo>
                  <a:pt x="381838" y="141757"/>
                </a:lnTo>
                <a:lnTo>
                  <a:pt x="384911" y="138341"/>
                </a:lnTo>
                <a:lnTo>
                  <a:pt x="384911" y="121881"/>
                </a:lnTo>
                <a:lnTo>
                  <a:pt x="381838" y="118808"/>
                </a:lnTo>
                <a:close/>
              </a:path>
              <a:path w="699135" h="276225">
                <a:moveTo>
                  <a:pt x="365353" y="0"/>
                </a:moveTo>
                <a:lnTo>
                  <a:pt x="342303" y="3921"/>
                </a:lnTo>
                <a:lnTo>
                  <a:pt x="323713" y="15884"/>
                </a:lnTo>
                <a:lnTo>
                  <a:pt x="311300" y="36186"/>
                </a:lnTo>
                <a:lnTo>
                  <a:pt x="306781" y="65125"/>
                </a:lnTo>
                <a:lnTo>
                  <a:pt x="306781" y="118808"/>
                </a:lnTo>
                <a:lnTo>
                  <a:pt x="333171" y="118808"/>
                </a:lnTo>
                <a:lnTo>
                  <a:pt x="333171" y="65125"/>
                </a:lnTo>
                <a:lnTo>
                  <a:pt x="335663" y="46199"/>
                </a:lnTo>
                <a:lnTo>
                  <a:pt x="342468" y="33351"/>
                </a:lnTo>
                <a:lnTo>
                  <a:pt x="352577" y="26040"/>
                </a:lnTo>
                <a:lnTo>
                  <a:pt x="364985" y="23723"/>
                </a:lnTo>
                <a:lnTo>
                  <a:pt x="409506" y="23723"/>
                </a:lnTo>
                <a:lnTo>
                  <a:pt x="410603" y="21818"/>
                </a:lnTo>
                <a:lnTo>
                  <a:pt x="379873" y="1534"/>
                </a:lnTo>
                <a:lnTo>
                  <a:pt x="365353" y="0"/>
                </a:lnTo>
                <a:close/>
              </a:path>
              <a:path w="699135" h="276225">
                <a:moveTo>
                  <a:pt x="409506" y="23723"/>
                </a:moveTo>
                <a:lnTo>
                  <a:pt x="364985" y="23723"/>
                </a:lnTo>
                <a:lnTo>
                  <a:pt x="373511" y="24922"/>
                </a:lnTo>
                <a:lnTo>
                  <a:pt x="381423" y="27844"/>
                </a:lnTo>
                <a:lnTo>
                  <a:pt x="388114" y="31481"/>
                </a:lnTo>
                <a:lnTo>
                  <a:pt x="392976" y="34823"/>
                </a:lnTo>
                <a:lnTo>
                  <a:pt x="396786" y="37896"/>
                </a:lnTo>
                <a:lnTo>
                  <a:pt x="400634" y="38303"/>
                </a:lnTo>
                <a:lnTo>
                  <a:pt x="402907" y="34455"/>
                </a:lnTo>
                <a:lnTo>
                  <a:pt x="409067" y="24485"/>
                </a:lnTo>
                <a:lnTo>
                  <a:pt x="409506" y="23723"/>
                </a:lnTo>
                <a:close/>
              </a:path>
              <a:path w="699135" h="276225">
                <a:moveTo>
                  <a:pt x="191185" y="114985"/>
                </a:moveTo>
                <a:lnTo>
                  <a:pt x="136042" y="138441"/>
                </a:lnTo>
                <a:lnTo>
                  <a:pt x="112330" y="195465"/>
                </a:lnTo>
                <a:lnTo>
                  <a:pt x="112255" y="195834"/>
                </a:lnTo>
                <a:lnTo>
                  <a:pt x="118541" y="227754"/>
                </a:lnTo>
                <a:lnTo>
                  <a:pt x="135562" y="253118"/>
                </a:lnTo>
                <a:lnTo>
                  <a:pt x="160561" y="269855"/>
                </a:lnTo>
                <a:lnTo>
                  <a:pt x="190779" y="275894"/>
                </a:lnTo>
                <a:lnTo>
                  <a:pt x="209321" y="273460"/>
                </a:lnTo>
                <a:lnTo>
                  <a:pt x="225564" y="266723"/>
                </a:lnTo>
                <a:lnTo>
                  <a:pt x="239074" y="256537"/>
                </a:lnTo>
                <a:lnTo>
                  <a:pt x="243817" y="250672"/>
                </a:lnTo>
                <a:lnTo>
                  <a:pt x="190411" y="250672"/>
                </a:lnTo>
                <a:lnTo>
                  <a:pt x="170375" y="246357"/>
                </a:lnTo>
                <a:lnTo>
                  <a:pt x="154330" y="234565"/>
                </a:lnTo>
                <a:lnTo>
                  <a:pt x="143676" y="217025"/>
                </a:lnTo>
                <a:lnTo>
                  <a:pt x="139880" y="195834"/>
                </a:lnTo>
                <a:lnTo>
                  <a:pt x="139814" y="195465"/>
                </a:lnTo>
                <a:lnTo>
                  <a:pt x="143737" y="174001"/>
                </a:lnTo>
                <a:lnTo>
                  <a:pt x="154524" y="156721"/>
                </a:lnTo>
                <a:lnTo>
                  <a:pt x="170660" y="145224"/>
                </a:lnTo>
                <a:lnTo>
                  <a:pt x="190779" y="141008"/>
                </a:lnTo>
                <a:lnTo>
                  <a:pt x="245254" y="141008"/>
                </a:lnTo>
                <a:lnTo>
                  <a:pt x="234825" y="130148"/>
                </a:lnTo>
                <a:lnTo>
                  <a:pt x="222022" y="121770"/>
                </a:lnTo>
                <a:lnTo>
                  <a:pt x="207499" y="116693"/>
                </a:lnTo>
                <a:lnTo>
                  <a:pt x="191185" y="114985"/>
                </a:lnTo>
                <a:close/>
              </a:path>
              <a:path w="699135" h="276225">
                <a:moveTo>
                  <a:pt x="235635" y="226123"/>
                </a:moveTo>
                <a:lnTo>
                  <a:pt x="190411" y="250672"/>
                </a:lnTo>
                <a:lnTo>
                  <a:pt x="243817" y="250672"/>
                </a:lnTo>
                <a:lnTo>
                  <a:pt x="249325" y="243862"/>
                </a:lnTo>
                <a:lnTo>
                  <a:pt x="251714" y="239941"/>
                </a:lnTo>
                <a:lnTo>
                  <a:pt x="250583" y="235699"/>
                </a:lnTo>
                <a:lnTo>
                  <a:pt x="246735" y="233019"/>
                </a:lnTo>
                <a:lnTo>
                  <a:pt x="238302" y="226898"/>
                </a:lnTo>
                <a:lnTo>
                  <a:pt x="235635" y="226123"/>
                </a:lnTo>
                <a:close/>
              </a:path>
              <a:path w="699135" h="276225">
                <a:moveTo>
                  <a:pt x="245254" y="141008"/>
                </a:moveTo>
                <a:lnTo>
                  <a:pt x="190779" y="141008"/>
                </a:lnTo>
                <a:lnTo>
                  <a:pt x="201517" y="142281"/>
                </a:lnTo>
                <a:lnTo>
                  <a:pt x="211140" y="145743"/>
                </a:lnTo>
                <a:lnTo>
                  <a:pt x="219397" y="150861"/>
                </a:lnTo>
                <a:lnTo>
                  <a:pt x="226034" y="157099"/>
                </a:lnTo>
                <a:lnTo>
                  <a:pt x="229514" y="160172"/>
                </a:lnTo>
                <a:lnTo>
                  <a:pt x="231477" y="164111"/>
                </a:lnTo>
                <a:lnTo>
                  <a:pt x="231294" y="164111"/>
                </a:lnTo>
                <a:lnTo>
                  <a:pt x="237172" y="158635"/>
                </a:lnTo>
                <a:lnTo>
                  <a:pt x="244424" y="152488"/>
                </a:lnTo>
                <a:lnTo>
                  <a:pt x="247904" y="149809"/>
                </a:lnTo>
                <a:lnTo>
                  <a:pt x="248590" y="145743"/>
                </a:lnTo>
                <a:lnTo>
                  <a:pt x="248678" y="145224"/>
                </a:lnTo>
                <a:lnTo>
                  <a:pt x="245973" y="141757"/>
                </a:lnTo>
                <a:lnTo>
                  <a:pt x="245254" y="141008"/>
                </a:lnTo>
                <a:close/>
              </a:path>
              <a:path w="699135" h="276225">
                <a:moveTo>
                  <a:pt x="17602" y="118808"/>
                </a:moveTo>
                <a:lnTo>
                  <a:pt x="3454" y="118808"/>
                </a:lnTo>
                <a:lnTo>
                  <a:pt x="0" y="122250"/>
                </a:lnTo>
                <a:lnTo>
                  <a:pt x="0" y="268643"/>
                </a:lnTo>
                <a:lnTo>
                  <a:pt x="3454" y="272084"/>
                </a:lnTo>
                <a:lnTo>
                  <a:pt x="22948" y="272084"/>
                </a:lnTo>
                <a:lnTo>
                  <a:pt x="26390" y="268643"/>
                </a:lnTo>
                <a:lnTo>
                  <a:pt x="26390" y="162458"/>
                </a:lnTo>
                <a:lnTo>
                  <a:pt x="34158" y="150057"/>
                </a:lnTo>
                <a:lnTo>
                  <a:pt x="41100" y="143689"/>
                </a:lnTo>
                <a:lnTo>
                  <a:pt x="51132" y="141343"/>
                </a:lnTo>
                <a:lnTo>
                  <a:pt x="68173" y="141008"/>
                </a:lnTo>
                <a:lnTo>
                  <a:pt x="92165" y="141008"/>
                </a:lnTo>
                <a:lnTo>
                  <a:pt x="94214" y="135255"/>
                </a:lnTo>
                <a:lnTo>
                  <a:pt x="24117" y="135255"/>
                </a:lnTo>
                <a:lnTo>
                  <a:pt x="21043" y="124155"/>
                </a:lnTo>
                <a:lnTo>
                  <a:pt x="20353" y="121109"/>
                </a:lnTo>
                <a:lnTo>
                  <a:pt x="20269" y="120738"/>
                </a:lnTo>
                <a:lnTo>
                  <a:pt x="17602" y="118808"/>
                </a:lnTo>
                <a:close/>
              </a:path>
              <a:path w="699135" h="276225">
                <a:moveTo>
                  <a:pt x="92165" y="141008"/>
                </a:moveTo>
                <a:lnTo>
                  <a:pt x="73926" y="141008"/>
                </a:lnTo>
                <a:lnTo>
                  <a:pt x="79679" y="142519"/>
                </a:lnTo>
                <a:lnTo>
                  <a:pt x="83121" y="144056"/>
                </a:lnTo>
                <a:lnTo>
                  <a:pt x="86969" y="145592"/>
                </a:lnTo>
                <a:lnTo>
                  <a:pt x="90411" y="145592"/>
                </a:lnTo>
                <a:lnTo>
                  <a:pt x="92165" y="141008"/>
                </a:lnTo>
                <a:close/>
              </a:path>
              <a:path w="699135" h="276225">
                <a:moveTo>
                  <a:pt x="70104" y="114985"/>
                </a:moveTo>
                <a:lnTo>
                  <a:pt x="49486" y="118152"/>
                </a:lnTo>
                <a:lnTo>
                  <a:pt x="35171" y="125120"/>
                </a:lnTo>
                <a:lnTo>
                  <a:pt x="26825" y="132087"/>
                </a:lnTo>
                <a:lnTo>
                  <a:pt x="24117" y="135255"/>
                </a:lnTo>
                <a:lnTo>
                  <a:pt x="94214" y="135255"/>
                </a:lnTo>
                <a:lnTo>
                  <a:pt x="96926" y="127596"/>
                </a:lnTo>
                <a:lnTo>
                  <a:pt x="95962" y="121109"/>
                </a:lnTo>
                <a:lnTo>
                  <a:pt x="89254" y="117276"/>
                </a:lnTo>
                <a:lnTo>
                  <a:pt x="79676" y="115450"/>
                </a:lnTo>
                <a:lnTo>
                  <a:pt x="70104" y="114985"/>
                </a:lnTo>
                <a:close/>
              </a:path>
            </a:pathLst>
          </a:custGeom>
          <a:solidFill>
            <a:srgbClr val="000000"/>
          </a:solidFill>
        </p:spPr>
        <p:txBody>
          <a:bodyPr wrap="square" lIns="0" tIns="0" rIns="0" bIns="0" rtlCol="0"/>
          <a:lstStyle/>
          <a:p>
            <a:endParaRPr/>
          </a:p>
        </p:txBody>
      </p:sp>
      <p:grpSp>
        <p:nvGrpSpPr>
          <p:cNvPr id="20" name="object 20"/>
          <p:cNvGrpSpPr/>
          <p:nvPr/>
        </p:nvGrpSpPr>
        <p:grpSpPr>
          <a:xfrm>
            <a:off x="2290255" y="9953465"/>
            <a:ext cx="523240" cy="299720"/>
            <a:chOff x="2290255" y="9953465"/>
            <a:chExt cx="523240" cy="299720"/>
          </a:xfrm>
        </p:grpSpPr>
        <p:sp>
          <p:nvSpPr>
            <p:cNvPr id="21" name="object 21"/>
            <p:cNvSpPr/>
            <p:nvPr/>
          </p:nvSpPr>
          <p:spPr>
            <a:xfrm>
              <a:off x="2290255" y="10033990"/>
              <a:ext cx="523240" cy="219710"/>
            </a:xfrm>
            <a:custGeom>
              <a:avLst/>
              <a:gdLst/>
              <a:ahLst/>
              <a:cxnLst/>
              <a:rect l="l" t="t" r="r" b="b"/>
              <a:pathLst>
                <a:path w="523239" h="219709">
                  <a:moveTo>
                    <a:pt x="496328" y="0"/>
                  </a:moveTo>
                  <a:lnTo>
                    <a:pt x="64744" y="0"/>
                  </a:lnTo>
                  <a:lnTo>
                    <a:pt x="39604" y="5108"/>
                  </a:lnTo>
                  <a:lnTo>
                    <a:pt x="19018" y="19016"/>
                  </a:lnTo>
                  <a:lnTo>
                    <a:pt x="5108" y="39599"/>
                  </a:lnTo>
                  <a:lnTo>
                    <a:pt x="0" y="64731"/>
                  </a:lnTo>
                  <a:lnTo>
                    <a:pt x="0" y="155702"/>
                  </a:lnTo>
                  <a:lnTo>
                    <a:pt x="5003" y="180315"/>
                  </a:lnTo>
                  <a:lnTo>
                    <a:pt x="18627" y="200474"/>
                  </a:lnTo>
                  <a:lnTo>
                    <a:pt x="38790" y="214096"/>
                  </a:lnTo>
                  <a:lnTo>
                    <a:pt x="63411" y="219100"/>
                  </a:lnTo>
                  <a:lnTo>
                    <a:pt x="496328" y="219100"/>
                  </a:lnTo>
                  <a:lnTo>
                    <a:pt x="506550" y="217022"/>
                  </a:lnTo>
                  <a:lnTo>
                    <a:pt x="511406" y="213741"/>
                  </a:lnTo>
                  <a:lnTo>
                    <a:pt x="63411" y="213741"/>
                  </a:lnTo>
                  <a:lnTo>
                    <a:pt x="40840" y="209172"/>
                  </a:lnTo>
                  <a:lnTo>
                    <a:pt x="22390" y="196723"/>
                  </a:lnTo>
                  <a:lnTo>
                    <a:pt x="9940" y="178272"/>
                  </a:lnTo>
                  <a:lnTo>
                    <a:pt x="5372" y="155702"/>
                  </a:lnTo>
                  <a:lnTo>
                    <a:pt x="5372" y="64731"/>
                  </a:lnTo>
                  <a:lnTo>
                    <a:pt x="10044" y="41642"/>
                  </a:lnTo>
                  <a:lnTo>
                    <a:pt x="22780" y="22767"/>
                  </a:lnTo>
                  <a:lnTo>
                    <a:pt x="41655" y="10032"/>
                  </a:lnTo>
                  <a:lnTo>
                    <a:pt x="64744" y="5359"/>
                  </a:lnTo>
                  <a:lnTo>
                    <a:pt x="511406" y="5359"/>
                  </a:lnTo>
                  <a:lnTo>
                    <a:pt x="506550" y="2077"/>
                  </a:lnTo>
                  <a:lnTo>
                    <a:pt x="496328" y="0"/>
                  </a:lnTo>
                  <a:close/>
                </a:path>
                <a:path w="523239" h="219709">
                  <a:moveTo>
                    <a:pt x="511406" y="5359"/>
                  </a:moveTo>
                  <a:lnTo>
                    <a:pt x="496328" y="5359"/>
                  </a:lnTo>
                  <a:lnTo>
                    <a:pt x="504480" y="7008"/>
                  </a:lnTo>
                  <a:lnTo>
                    <a:pt x="511146" y="11504"/>
                  </a:lnTo>
                  <a:lnTo>
                    <a:pt x="515645" y="18169"/>
                  </a:lnTo>
                  <a:lnTo>
                    <a:pt x="517296" y="26327"/>
                  </a:lnTo>
                  <a:lnTo>
                    <a:pt x="517296" y="192773"/>
                  </a:lnTo>
                  <a:lnTo>
                    <a:pt x="496328" y="213741"/>
                  </a:lnTo>
                  <a:lnTo>
                    <a:pt x="511406" y="213741"/>
                  </a:lnTo>
                  <a:lnTo>
                    <a:pt x="514921" y="211366"/>
                  </a:lnTo>
                  <a:lnTo>
                    <a:pt x="520578" y="202994"/>
                  </a:lnTo>
                  <a:lnTo>
                    <a:pt x="522655" y="192773"/>
                  </a:lnTo>
                  <a:lnTo>
                    <a:pt x="522655" y="26327"/>
                  </a:lnTo>
                  <a:lnTo>
                    <a:pt x="520578" y="16105"/>
                  </a:lnTo>
                  <a:lnTo>
                    <a:pt x="514921" y="7734"/>
                  </a:lnTo>
                  <a:lnTo>
                    <a:pt x="511406" y="5359"/>
                  </a:lnTo>
                  <a:close/>
                </a:path>
              </a:pathLst>
            </a:custGeom>
            <a:solidFill>
              <a:srgbClr val="000000"/>
            </a:solidFill>
          </p:spPr>
          <p:txBody>
            <a:bodyPr wrap="square" lIns="0" tIns="0" rIns="0" bIns="0" rtlCol="0"/>
            <a:lstStyle/>
            <a:p>
              <a:endParaRPr/>
            </a:p>
          </p:txBody>
        </p:sp>
        <p:sp>
          <p:nvSpPr>
            <p:cNvPr id="22" name="object 22"/>
            <p:cNvSpPr/>
            <p:nvPr/>
          </p:nvSpPr>
          <p:spPr>
            <a:xfrm>
              <a:off x="2692344" y="10113758"/>
              <a:ext cx="66040" cy="66040"/>
            </a:xfrm>
            <a:custGeom>
              <a:avLst/>
              <a:gdLst/>
              <a:ahLst/>
              <a:cxnLst/>
              <a:rect l="l" t="t" r="r" b="b"/>
              <a:pathLst>
                <a:path w="66039" h="66040">
                  <a:moveTo>
                    <a:pt x="32905" y="0"/>
                  </a:moveTo>
                  <a:lnTo>
                    <a:pt x="32905" y="65811"/>
                  </a:lnTo>
                </a:path>
                <a:path w="66039" h="66040">
                  <a:moveTo>
                    <a:pt x="0" y="32905"/>
                  </a:moveTo>
                  <a:lnTo>
                    <a:pt x="65811" y="32905"/>
                  </a:lnTo>
                </a:path>
              </a:pathLst>
            </a:custGeom>
            <a:ln w="21742">
              <a:solidFill>
                <a:srgbClr val="000000"/>
              </a:solidFill>
            </a:ln>
          </p:spPr>
          <p:txBody>
            <a:bodyPr wrap="square" lIns="0" tIns="0" rIns="0" bIns="0" rtlCol="0"/>
            <a:lstStyle/>
            <a:p>
              <a:endParaRPr/>
            </a:p>
          </p:txBody>
        </p:sp>
        <p:sp>
          <p:nvSpPr>
            <p:cNvPr id="23" name="object 23"/>
            <p:cNvSpPr/>
            <p:nvPr/>
          </p:nvSpPr>
          <p:spPr>
            <a:xfrm>
              <a:off x="2290267" y="9953472"/>
              <a:ext cx="365760" cy="299720"/>
            </a:xfrm>
            <a:custGeom>
              <a:avLst/>
              <a:gdLst/>
              <a:ahLst/>
              <a:cxnLst/>
              <a:rect l="l" t="t" r="r" b="b"/>
              <a:pathLst>
                <a:path w="365760" h="299720">
                  <a:moveTo>
                    <a:pt x="98755" y="196392"/>
                  </a:moveTo>
                  <a:lnTo>
                    <a:pt x="98069" y="193014"/>
                  </a:lnTo>
                  <a:lnTo>
                    <a:pt x="95338" y="186664"/>
                  </a:lnTo>
                  <a:lnTo>
                    <a:pt x="93472" y="183908"/>
                  </a:lnTo>
                  <a:lnTo>
                    <a:pt x="91097" y="181571"/>
                  </a:lnTo>
                  <a:lnTo>
                    <a:pt x="88722" y="179235"/>
                  </a:lnTo>
                  <a:lnTo>
                    <a:pt x="85966" y="177380"/>
                  </a:lnTo>
                  <a:lnTo>
                    <a:pt x="79692" y="174650"/>
                  </a:lnTo>
                  <a:lnTo>
                    <a:pt x="76327" y="173951"/>
                  </a:lnTo>
                  <a:lnTo>
                    <a:pt x="69113" y="173951"/>
                  </a:lnTo>
                  <a:lnTo>
                    <a:pt x="46774" y="196392"/>
                  </a:lnTo>
                  <a:lnTo>
                    <a:pt x="46774" y="203542"/>
                  </a:lnTo>
                  <a:lnTo>
                    <a:pt x="69113" y="226047"/>
                  </a:lnTo>
                  <a:lnTo>
                    <a:pt x="76327" y="226047"/>
                  </a:lnTo>
                  <a:lnTo>
                    <a:pt x="98755" y="203542"/>
                  </a:lnTo>
                  <a:lnTo>
                    <a:pt x="98755" y="196392"/>
                  </a:lnTo>
                  <a:close/>
                </a:path>
                <a:path w="365760" h="299720">
                  <a:moveTo>
                    <a:pt x="204546" y="196392"/>
                  </a:moveTo>
                  <a:lnTo>
                    <a:pt x="203873" y="193014"/>
                  </a:lnTo>
                  <a:lnTo>
                    <a:pt x="201206" y="186664"/>
                  </a:lnTo>
                  <a:lnTo>
                    <a:pt x="199364" y="183908"/>
                  </a:lnTo>
                  <a:lnTo>
                    <a:pt x="197027" y="181571"/>
                  </a:lnTo>
                  <a:lnTo>
                    <a:pt x="194691" y="179235"/>
                  </a:lnTo>
                  <a:lnTo>
                    <a:pt x="191935" y="177380"/>
                  </a:lnTo>
                  <a:lnTo>
                    <a:pt x="185585" y="174650"/>
                  </a:lnTo>
                  <a:lnTo>
                    <a:pt x="182206" y="173951"/>
                  </a:lnTo>
                  <a:lnTo>
                    <a:pt x="175056" y="173951"/>
                  </a:lnTo>
                  <a:lnTo>
                    <a:pt x="152552" y="196392"/>
                  </a:lnTo>
                  <a:lnTo>
                    <a:pt x="152552" y="203542"/>
                  </a:lnTo>
                  <a:lnTo>
                    <a:pt x="174993" y="226047"/>
                  </a:lnTo>
                  <a:lnTo>
                    <a:pt x="182206" y="226047"/>
                  </a:lnTo>
                  <a:lnTo>
                    <a:pt x="204546" y="203542"/>
                  </a:lnTo>
                  <a:lnTo>
                    <a:pt x="204546" y="196392"/>
                  </a:lnTo>
                  <a:close/>
                </a:path>
                <a:path w="365760" h="299720">
                  <a:moveTo>
                    <a:pt x="234137" y="10337"/>
                  </a:moveTo>
                  <a:lnTo>
                    <a:pt x="230289" y="2184"/>
                  </a:lnTo>
                  <a:lnTo>
                    <a:pt x="226847" y="0"/>
                  </a:lnTo>
                  <a:lnTo>
                    <a:pt x="221703" y="0"/>
                  </a:lnTo>
                  <a:lnTo>
                    <a:pt x="220319" y="304"/>
                  </a:lnTo>
                  <a:lnTo>
                    <a:pt x="89865" y="61709"/>
                  </a:lnTo>
                  <a:lnTo>
                    <a:pt x="135140" y="61709"/>
                  </a:lnTo>
                  <a:lnTo>
                    <a:pt x="227241" y="18364"/>
                  </a:lnTo>
                  <a:lnTo>
                    <a:pt x="232041" y="16090"/>
                  </a:lnTo>
                  <a:lnTo>
                    <a:pt x="234137" y="10337"/>
                  </a:lnTo>
                  <a:close/>
                </a:path>
                <a:path w="365760" h="299720">
                  <a:moveTo>
                    <a:pt x="315633" y="196392"/>
                  </a:moveTo>
                  <a:lnTo>
                    <a:pt x="314960" y="193014"/>
                  </a:lnTo>
                  <a:lnTo>
                    <a:pt x="312293" y="186664"/>
                  </a:lnTo>
                  <a:lnTo>
                    <a:pt x="310438" y="183908"/>
                  </a:lnTo>
                  <a:lnTo>
                    <a:pt x="308063" y="181571"/>
                  </a:lnTo>
                  <a:lnTo>
                    <a:pt x="305689" y="179235"/>
                  </a:lnTo>
                  <a:lnTo>
                    <a:pt x="302933" y="177380"/>
                  </a:lnTo>
                  <a:lnTo>
                    <a:pt x="296659" y="174650"/>
                  </a:lnTo>
                  <a:lnTo>
                    <a:pt x="293293" y="173951"/>
                  </a:lnTo>
                  <a:lnTo>
                    <a:pt x="286080" y="173951"/>
                  </a:lnTo>
                  <a:lnTo>
                    <a:pt x="263639" y="196392"/>
                  </a:lnTo>
                  <a:lnTo>
                    <a:pt x="263639" y="203542"/>
                  </a:lnTo>
                  <a:lnTo>
                    <a:pt x="286080" y="226047"/>
                  </a:lnTo>
                  <a:lnTo>
                    <a:pt x="293293" y="226047"/>
                  </a:lnTo>
                  <a:lnTo>
                    <a:pt x="315633" y="203542"/>
                  </a:lnTo>
                  <a:lnTo>
                    <a:pt x="315633" y="196392"/>
                  </a:lnTo>
                  <a:close/>
                </a:path>
                <a:path w="365760" h="299720">
                  <a:moveTo>
                    <a:pt x="365607" y="145046"/>
                  </a:moveTo>
                  <a:lnTo>
                    <a:pt x="360514" y="120002"/>
                  </a:lnTo>
                  <a:lnTo>
                    <a:pt x="358787" y="117449"/>
                  </a:lnTo>
                  <a:lnTo>
                    <a:pt x="346646" y="99479"/>
                  </a:lnTo>
                  <a:lnTo>
                    <a:pt x="337375" y="93218"/>
                  </a:lnTo>
                  <a:lnTo>
                    <a:pt x="337375" y="193382"/>
                  </a:lnTo>
                  <a:lnTo>
                    <a:pt x="337375" y="206540"/>
                  </a:lnTo>
                  <a:lnTo>
                    <a:pt x="314045" y="241515"/>
                  </a:lnTo>
                  <a:lnTo>
                    <a:pt x="302374" y="246570"/>
                  </a:lnTo>
                  <a:lnTo>
                    <a:pt x="302247" y="246570"/>
                  </a:lnTo>
                  <a:lnTo>
                    <a:pt x="296303" y="247777"/>
                  </a:lnTo>
                  <a:lnTo>
                    <a:pt x="283146" y="247777"/>
                  </a:lnTo>
                  <a:lnTo>
                    <a:pt x="277215" y="246570"/>
                  </a:lnTo>
                  <a:lnTo>
                    <a:pt x="277088" y="246570"/>
                  </a:lnTo>
                  <a:lnTo>
                    <a:pt x="243166" y="212712"/>
                  </a:lnTo>
                  <a:lnTo>
                    <a:pt x="241909" y="206540"/>
                  </a:lnTo>
                  <a:lnTo>
                    <a:pt x="241909" y="152209"/>
                  </a:lnTo>
                  <a:lnTo>
                    <a:pt x="241909" y="127165"/>
                  </a:lnTo>
                  <a:lnTo>
                    <a:pt x="251294" y="117449"/>
                  </a:lnTo>
                  <a:lnTo>
                    <a:pt x="254431" y="117449"/>
                  </a:lnTo>
                  <a:lnTo>
                    <a:pt x="263652" y="127165"/>
                  </a:lnTo>
                  <a:lnTo>
                    <a:pt x="263652" y="160032"/>
                  </a:lnTo>
                  <a:lnTo>
                    <a:pt x="267462" y="157556"/>
                  </a:lnTo>
                  <a:lnTo>
                    <a:pt x="271551" y="155638"/>
                  </a:lnTo>
                  <a:lnTo>
                    <a:pt x="280289" y="152895"/>
                  </a:lnTo>
                  <a:lnTo>
                    <a:pt x="284886" y="152209"/>
                  </a:lnTo>
                  <a:lnTo>
                    <a:pt x="296303" y="152209"/>
                  </a:lnTo>
                  <a:lnTo>
                    <a:pt x="331152" y="175641"/>
                  </a:lnTo>
                  <a:lnTo>
                    <a:pt x="337375" y="193382"/>
                  </a:lnTo>
                  <a:lnTo>
                    <a:pt x="337375" y="93218"/>
                  </a:lnTo>
                  <a:lnTo>
                    <a:pt x="326136" y="85610"/>
                  </a:lnTo>
                  <a:lnTo>
                    <a:pt x="301078" y="80518"/>
                  </a:lnTo>
                  <a:lnTo>
                    <a:pt x="226288" y="80518"/>
                  </a:lnTo>
                  <a:lnTo>
                    <a:pt x="226288" y="193382"/>
                  </a:lnTo>
                  <a:lnTo>
                    <a:pt x="226288" y="236994"/>
                  </a:lnTo>
                  <a:lnTo>
                    <a:pt x="216700" y="246570"/>
                  </a:lnTo>
                  <a:lnTo>
                    <a:pt x="212559" y="246570"/>
                  </a:lnTo>
                  <a:lnTo>
                    <a:pt x="210362" y="245808"/>
                  </a:lnTo>
                  <a:lnTo>
                    <a:pt x="206756" y="242735"/>
                  </a:lnTo>
                  <a:lnTo>
                    <a:pt x="205549" y="240792"/>
                  </a:lnTo>
                  <a:lnTo>
                    <a:pt x="204952" y="238455"/>
                  </a:lnTo>
                  <a:lnTo>
                    <a:pt x="201142" y="241338"/>
                  </a:lnTo>
                  <a:lnTo>
                    <a:pt x="197015" y="243598"/>
                  </a:lnTo>
                  <a:lnTo>
                    <a:pt x="188137" y="246938"/>
                  </a:lnTo>
                  <a:lnTo>
                    <a:pt x="183476" y="247777"/>
                  </a:lnTo>
                  <a:lnTo>
                    <a:pt x="172059" y="247777"/>
                  </a:lnTo>
                  <a:lnTo>
                    <a:pt x="166141" y="246570"/>
                  </a:lnTo>
                  <a:lnTo>
                    <a:pt x="166014" y="246570"/>
                  </a:lnTo>
                  <a:lnTo>
                    <a:pt x="132092" y="212712"/>
                  </a:lnTo>
                  <a:lnTo>
                    <a:pt x="130822" y="206540"/>
                  </a:lnTo>
                  <a:lnTo>
                    <a:pt x="130822" y="193382"/>
                  </a:lnTo>
                  <a:lnTo>
                    <a:pt x="154343" y="158470"/>
                  </a:lnTo>
                  <a:lnTo>
                    <a:pt x="172059" y="152209"/>
                  </a:lnTo>
                  <a:lnTo>
                    <a:pt x="185216" y="152209"/>
                  </a:lnTo>
                  <a:lnTo>
                    <a:pt x="220027" y="175641"/>
                  </a:lnTo>
                  <a:lnTo>
                    <a:pt x="226288" y="193382"/>
                  </a:lnTo>
                  <a:lnTo>
                    <a:pt x="226288" y="80518"/>
                  </a:lnTo>
                  <a:lnTo>
                    <a:pt x="120510" y="80518"/>
                  </a:lnTo>
                  <a:lnTo>
                    <a:pt x="120510" y="127165"/>
                  </a:lnTo>
                  <a:lnTo>
                    <a:pt x="120434" y="204736"/>
                  </a:lnTo>
                  <a:lnTo>
                    <a:pt x="100203" y="239191"/>
                  </a:lnTo>
                  <a:lnTo>
                    <a:pt x="77063" y="247777"/>
                  </a:lnTo>
                  <a:lnTo>
                    <a:pt x="66116" y="247777"/>
                  </a:lnTo>
                  <a:lnTo>
                    <a:pt x="60159" y="246570"/>
                  </a:lnTo>
                  <a:lnTo>
                    <a:pt x="60032" y="246570"/>
                  </a:lnTo>
                  <a:lnTo>
                    <a:pt x="26289" y="212712"/>
                  </a:lnTo>
                  <a:lnTo>
                    <a:pt x="25044" y="206540"/>
                  </a:lnTo>
                  <a:lnTo>
                    <a:pt x="25044" y="193382"/>
                  </a:lnTo>
                  <a:lnTo>
                    <a:pt x="48361" y="158470"/>
                  </a:lnTo>
                  <a:lnTo>
                    <a:pt x="66116" y="152209"/>
                  </a:lnTo>
                  <a:lnTo>
                    <a:pt x="77533" y="152209"/>
                  </a:lnTo>
                  <a:lnTo>
                    <a:pt x="82118" y="152895"/>
                  </a:lnTo>
                  <a:lnTo>
                    <a:pt x="90868" y="155638"/>
                  </a:lnTo>
                  <a:lnTo>
                    <a:pt x="94957" y="157556"/>
                  </a:lnTo>
                  <a:lnTo>
                    <a:pt x="98767" y="160032"/>
                  </a:lnTo>
                  <a:lnTo>
                    <a:pt x="98767" y="152209"/>
                  </a:lnTo>
                  <a:lnTo>
                    <a:pt x="98767" y="127165"/>
                  </a:lnTo>
                  <a:lnTo>
                    <a:pt x="99034" y="125679"/>
                  </a:lnTo>
                  <a:lnTo>
                    <a:pt x="107988" y="117449"/>
                  </a:lnTo>
                  <a:lnTo>
                    <a:pt x="111125" y="117449"/>
                  </a:lnTo>
                  <a:lnTo>
                    <a:pt x="120510" y="127165"/>
                  </a:lnTo>
                  <a:lnTo>
                    <a:pt x="120510" y="80518"/>
                  </a:lnTo>
                  <a:lnTo>
                    <a:pt x="64528" y="80518"/>
                  </a:lnTo>
                  <a:lnTo>
                    <a:pt x="39458" y="85610"/>
                  </a:lnTo>
                  <a:lnTo>
                    <a:pt x="18948" y="99479"/>
                  </a:lnTo>
                  <a:lnTo>
                    <a:pt x="5080" y="120002"/>
                  </a:lnTo>
                  <a:lnTo>
                    <a:pt x="0" y="145046"/>
                  </a:lnTo>
                  <a:lnTo>
                    <a:pt x="63" y="235458"/>
                  </a:lnTo>
                  <a:lnTo>
                    <a:pt x="5080" y="260146"/>
                  </a:lnTo>
                  <a:lnTo>
                    <a:pt x="18948" y="280670"/>
                  </a:lnTo>
                  <a:lnTo>
                    <a:pt x="39458" y="294525"/>
                  </a:lnTo>
                  <a:lnTo>
                    <a:pt x="64528" y="299618"/>
                  </a:lnTo>
                  <a:lnTo>
                    <a:pt x="301078" y="299618"/>
                  </a:lnTo>
                  <a:lnTo>
                    <a:pt x="326136" y="294525"/>
                  </a:lnTo>
                  <a:lnTo>
                    <a:pt x="346646" y="280670"/>
                  </a:lnTo>
                  <a:lnTo>
                    <a:pt x="360514" y="260146"/>
                  </a:lnTo>
                  <a:lnTo>
                    <a:pt x="363016" y="247777"/>
                  </a:lnTo>
                  <a:lnTo>
                    <a:pt x="365531" y="235458"/>
                  </a:lnTo>
                  <a:lnTo>
                    <a:pt x="365607" y="152209"/>
                  </a:lnTo>
                  <a:lnTo>
                    <a:pt x="365607" y="145046"/>
                  </a:lnTo>
                  <a:close/>
                </a:path>
              </a:pathLst>
            </a:custGeom>
            <a:solidFill>
              <a:srgbClr val="000000"/>
            </a:solidFill>
          </p:spPr>
          <p:txBody>
            <a:bodyPr wrap="square" lIns="0" tIns="0" rIns="0" bIns="0" rtlCol="0"/>
            <a:lstStyle/>
            <a:p>
              <a:endParaRPr/>
            </a:p>
          </p:txBody>
        </p:sp>
      </p:grpSp>
      <p:pic>
        <p:nvPicPr>
          <p:cNvPr id="24" name="object 24"/>
          <p:cNvPicPr/>
          <p:nvPr/>
        </p:nvPicPr>
        <p:blipFill>
          <a:blip r:embed="rId5" cstate="print"/>
          <a:stretch>
            <a:fillRect/>
          </a:stretch>
        </p:blipFill>
        <p:spPr>
          <a:xfrm>
            <a:off x="2430270" y="10331029"/>
            <a:ext cx="242623" cy="71285"/>
          </a:xfrm>
          <a:prstGeom prst="rect">
            <a:avLst/>
          </a:prstGeom>
        </p:spPr>
      </p:pic>
      <p:pic>
        <p:nvPicPr>
          <p:cNvPr id="25" name="object 25"/>
          <p:cNvPicPr/>
          <p:nvPr/>
        </p:nvPicPr>
        <p:blipFill>
          <a:blip r:embed="rId6" cstate="print"/>
          <a:stretch>
            <a:fillRect/>
          </a:stretch>
        </p:blipFill>
        <p:spPr>
          <a:xfrm>
            <a:off x="287999" y="6486004"/>
            <a:ext cx="6983994" cy="3141002"/>
          </a:xfrm>
          <a:prstGeom prst="rect">
            <a:avLst/>
          </a:prstGeom>
        </p:spPr>
      </p:pic>
      <p:sp>
        <p:nvSpPr>
          <p:cNvPr id="26" name="object 26"/>
          <p:cNvSpPr txBox="1"/>
          <p:nvPr/>
        </p:nvSpPr>
        <p:spPr>
          <a:xfrm>
            <a:off x="295916" y="9706679"/>
            <a:ext cx="3908425" cy="120650"/>
          </a:xfrm>
          <a:prstGeom prst="rect">
            <a:avLst/>
          </a:prstGeom>
        </p:spPr>
        <p:txBody>
          <a:bodyPr vert="horz" wrap="square" lIns="0" tIns="15875" rIns="0" bIns="0" rtlCol="0">
            <a:spAutoFit/>
          </a:bodyPr>
          <a:lstStyle/>
          <a:p>
            <a:pPr marL="12700">
              <a:lnSpc>
                <a:spcPct val="100000"/>
              </a:lnSpc>
              <a:spcBef>
                <a:spcPts val="125"/>
              </a:spcBef>
            </a:pPr>
            <a:r>
              <a:rPr sz="600" i="1" spc="-20" dirty="0">
                <a:solidFill>
                  <a:srgbClr val="797A7D"/>
                </a:solidFill>
                <a:latin typeface="Arial"/>
                <a:cs typeface="Arial"/>
              </a:rPr>
              <a:t>Équipe</a:t>
            </a:r>
            <a:r>
              <a:rPr sz="600" i="1" dirty="0">
                <a:solidFill>
                  <a:srgbClr val="797A7D"/>
                </a:solidFill>
                <a:latin typeface="Arial"/>
                <a:cs typeface="Arial"/>
              </a:rPr>
              <a:t> foi</a:t>
            </a:r>
            <a:r>
              <a:rPr sz="600" i="1" spc="5" dirty="0">
                <a:solidFill>
                  <a:srgbClr val="797A7D"/>
                </a:solidFill>
                <a:latin typeface="Arial"/>
                <a:cs typeface="Arial"/>
              </a:rPr>
              <a:t> </a:t>
            </a:r>
            <a:r>
              <a:rPr sz="600" i="1" dirty="0">
                <a:solidFill>
                  <a:srgbClr val="797A7D"/>
                </a:solidFill>
                <a:latin typeface="Arial"/>
                <a:cs typeface="Arial"/>
              </a:rPr>
              <a:t>et</a:t>
            </a:r>
            <a:r>
              <a:rPr sz="600" i="1" spc="5" dirty="0">
                <a:solidFill>
                  <a:srgbClr val="797A7D"/>
                </a:solidFill>
                <a:latin typeface="Arial"/>
                <a:cs typeface="Arial"/>
              </a:rPr>
              <a:t> </a:t>
            </a:r>
            <a:r>
              <a:rPr sz="600" i="1" spc="-10" dirty="0">
                <a:solidFill>
                  <a:srgbClr val="797A7D"/>
                </a:solidFill>
                <a:latin typeface="Arial"/>
                <a:cs typeface="Arial"/>
              </a:rPr>
              <a:t>spiritualité,</a:t>
            </a:r>
            <a:r>
              <a:rPr sz="600" i="1" spc="5" dirty="0">
                <a:solidFill>
                  <a:srgbClr val="797A7D"/>
                </a:solidFill>
                <a:latin typeface="Arial"/>
                <a:cs typeface="Arial"/>
              </a:rPr>
              <a:t> </a:t>
            </a:r>
            <a:r>
              <a:rPr sz="600" i="1" spc="-20" dirty="0">
                <a:solidFill>
                  <a:srgbClr val="797A7D"/>
                </a:solidFill>
                <a:latin typeface="Arial"/>
                <a:cs typeface="Arial"/>
              </a:rPr>
              <a:t>de</a:t>
            </a:r>
            <a:r>
              <a:rPr sz="600" i="1" spc="5" dirty="0">
                <a:solidFill>
                  <a:srgbClr val="797A7D"/>
                </a:solidFill>
                <a:latin typeface="Arial"/>
                <a:cs typeface="Arial"/>
              </a:rPr>
              <a:t> </a:t>
            </a:r>
            <a:r>
              <a:rPr sz="600" i="1" spc="-20" dirty="0">
                <a:solidFill>
                  <a:srgbClr val="797A7D"/>
                </a:solidFill>
                <a:latin typeface="Arial"/>
                <a:cs typeface="Arial"/>
              </a:rPr>
              <a:t>gauche</a:t>
            </a:r>
            <a:r>
              <a:rPr sz="600" i="1" dirty="0">
                <a:solidFill>
                  <a:srgbClr val="797A7D"/>
                </a:solidFill>
                <a:latin typeface="Arial"/>
                <a:cs typeface="Arial"/>
              </a:rPr>
              <a:t> à</a:t>
            </a:r>
            <a:r>
              <a:rPr sz="600" i="1" spc="5" dirty="0">
                <a:solidFill>
                  <a:srgbClr val="797A7D"/>
                </a:solidFill>
                <a:latin typeface="Arial"/>
                <a:cs typeface="Arial"/>
              </a:rPr>
              <a:t> </a:t>
            </a:r>
            <a:r>
              <a:rPr sz="600" i="1" dirty="0">
                <a:solidFill>
                  <a:srgbClr val="797A7D"/>
                </a:solidFill>
                <a:latin typeface="Arial"/>
                <a:cs typeface="Arial"/>
              </a:rPr>
              <a:t>droite</a:t>
            </a:r>
            <a:r>
              <a:rPr sz="600" i="1" spc="5" dirty="0">
                <a:solidFill>
                  <a:srgbClr val="797A7D"/>
                </a:solidFill>
                <a:latin typeface="Arial"/>
                <a:cs typeface="Arial"/>
              </a:rPr>
              <a:t> </a:t>
            </a:r>
            <a:r>
              <a:rPr sz="600" i="1" dirty="0">
                <a:solidFill>
                  <a:srgbClr val="797A7D"/>
                </a:solidFill>
                <a:latin typeface="Arial"/>
                <a:cs typeface="Arial"/>
              </a:rPr>
              <a:t>:</a:t>
            </a:r>
            <a:r>
              <a:rPr sz="600" i="1" spc="5" dirty="0">
                <a:solidFill>
                  <a:srgbClr val="797A7D"/>
                </a:solidFill>
                <a:latin typeface="Arial"/>
                <a:cs typeface="Arial"/>
              </a:rPr>
              <a:t> </a:t>
            </a:r>
            <a:r>
              <a:rPr sz="600" i="1" spc="-25" dirty="0">
                <a:solidFill>
                  <a:srgbClr val="797A7D"/>
                </a:solidFill>
                <a:latin typeface="Arial"/>
                <a:cs typeface="Arial"/>
              </a:rPr>
              <a:t>Marie-</a:t>
            </a:r>
            <a:r>
              <a:rPr sz="600" i="1" spc="-10" dirty="0">
                <a:solidFill>
                  <a:srgbClr val="797A7D"/>
                </a:solidFill>
                <a:latin typeface="Arial"/>
                <a:cs typeface="Arial"/>
              </a:rPr>
              <a:t>Leïla</a:t>
            </a:r>
            <a:r>
              <a:rPr sz="600" i="1" spc="5" dirty="0">
                <a:solidFill>
                  <a:srgbClr val="797A7D"/>
                </a:solidFill>
                <a:latin typeface="Arial"/>
                <a:cs typeface="Arial"/>
              </a:rPr>
              <a:t> </a:t>
            </a:r>
            <a:r>
              <a:rPr sz="600" i="1" spc="-35" dirty="0">
                <a:solidFill>
                  <a:srgbClr val="797A7D"/>
                </a:solidFill>
                <a:latin typeface="Arial"/>
                <a:cs typeface="Arial"/>
              </a:rPr>
              <a:t>Coussa,</a:t>
            </a:r>
            <a:r>
              <a:rPr sz="600" i="1" spc="5" dirty="0">
                <a:solidFill>
                  <a:srgbClr val="797A7D"/>
                </a:solidFill>
                <a:latin typeface="Arial"/>
                <a:cs typeface="Arial"/>
              </a:rPr>
              <a:t> </a:t>
            </a:r>
            <a:r>
              <a:rPr sz="600" i="1" spc="-20" dirty="0">
                <a:solidFill>
                  <a:srgbClr val="797A7D"/>
                </a:solidFill>
                <a:latin typeface="Arial"/>
                <a:cs typeface="Arial"/>
              </a:rPr>
              <a:t>Odile</a:t>
            </a:r>
            <a:r>
              <a:rPr sz="600" i="1" dirty="0">
                <a:solidFill>
                  <a:srgbClr val="797A7D"/>
                </a:solidFill>
                <a:latin typeface="Arial"/>
                <a:cs typeface="Arial"/>
              </a:rPr>
              <a:t> </a:t>
            </a:r>
            <a:r>
              <a:rPr sz="600" i="1" spc="-10" dirty="0">
                <a:solidFill>
                  <a:srgbClr val="797A7D"/>
                </a:solidFill>
                <a:latin typeface="Arial"/>
                <a:cs typeface="Arial"/>
              </a:rPr>
              <a:t>Riffaud,</a:t>
            </a:r>
            <a:r>
              <a:rPr sz="600" i="1" spc="5" dirty="0">
                <a:solidFill>
                  <a:srgbClr val="797A7D"/>
                </a:solidFill>
                <a:latin typeface="Arial"/>
                <a:cs typeface="Arial"/>
              </a:rPr>
              <a:t> </a:t>
            </a:r>
            <a:r>
              <a:rPr sz="600" i="1" spc="-20" dirty="0">
                <a:solidFill>
                  <a:srgbClr val="797A7D"/>
                </a:solidFill>
                <a:latin typeface="Arial"/>
                <a:cs typeface="Arial"/>
              </a:rPr>
              <a:t>Pauline</a:t>
            </a:r>
            <a:r>
              <a:rPr sz="600" i="1" spc="5" dirty="0">
                <a:solidFill>
                  <a:srgbClr val="797A7D"/>
                </a:solidFill>
                <a:latin typeface="Arial"/>
                <a:cs typeface="Arial"/>
              </a:rPr>
              <a:t> </a:t>
            </a:r>
            <a:r>
              <a:rPr sz="600" i="1" spc="-20" dirty="0">
                <a:solidFill>
                  <a:srgbClr val="797A7D"/>
                </a:solidFill>
                <a:latin typeface="Arial"/>
                <a:cs typeface="Arial"/>
              </a:rPr>
              <a:t>de</a:t>
            </a:r>
            <a:r>
              <a:rPr sz="600" i="1" spc="5" dirty="0">
                <a:solidFill>
                  <a:srgbClr val="797A7D"/>
                </a:solidFill>
                <a:latin typeface="Arial"/>
                <a:cs typeface="Arial"/>
              </a:rPr>
              <a:t> </a:t>
            </a:r>
            <a:r>
              <a:rPr sz="600" i="1" spc="-20" dirty="0">
                <a:solidFill>
                  <a:srgbClr val="797A7D"/>
                </a:solidFill>
                <a:latin typeface="Arial"/>
                <a:cs typeface="Arial"/>
              </a:rPr>
              <a:t>Torsiac</a:t>
            </a:r>
            <a:r>
              <a:rPr sz="600" i="1" spc="5" dirty="0">
                <a:solidFill>
                  <a:srgbClr val="797A7D"/>
                </a:solidFill>
                <a:latin typeface="Arial"/>
                <a:cs typeface="Arial"/>
              </a:rPr>
              <a:t> </a:t>
            </a:r>
            <a:r>
              <a:rPr sz="600" i="1" dirty="0">
                <a:solidFill>
                  <a:srgbClr val="797A7D"/>
                </a:solidFill>
                <a:latin typeface="Arial"/>
                <a:cs typeface="Arial"/>
              </a:rPr>
              <a:t>et </a:t>
            </a:r>
            <a:r>
              <a:rPr sz="600" i="1" spc="-25" dirty="0">
                <a:solidFill>
                  <a:srgbClr val="797A7D"/>
                </a:solidFill>
                <a:latin typeface="Arial"/>
                <a:cs typeface="Arial"/>
              </a:rPr>
              <a:t>Madeleine</a:t>
            </a:r>
            <a:r>
              <a:rPr sz="600" i="1" spc="5" dirty="0">
                <a:solidFill>
                  <a:srgbClr val="797A7D"/>
                </a:solidFill>
                <a:latin typeface="Arial"/>
                <a:cs typeface="Arial"/>
              </a:rPr>
              <a:t> </a:t>
            </a:r>
            <a:r>
              <a:rPr sz="600" i="1" spc="-10" dirty="0">
                <a:solidFill>
                  <a:srgbClr val="797A7D"/>
                </a:solidFill>
                <a:latin typeface="Arial"/>
                <a:cs typeface="Arial"/>
              </a:rPr>
              <a:t>Vatel</a:t>
            </a:r>
            <a:endParaRPr sz="6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58595B"/>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3296</Words>
  <Application>Microsoft Office PowerPoint</Application>
  <PresentationFormat>Personnalisé</PresentationFormat>
  <Paragraphs>288</Paragraphs>
  <Slides>12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12</vt:i4>
      </vt:variant>
    </vt:vector>
  </HeadingPairs>
  <TitlesOfParts>
    <vt:vector size="19" baseType="lpstr">
      <vt:lpstr>Arial</vt:lpstr>
      <vt:lpstr>Arial Black</vt:lpstr>
      <vt:lpstr>Brandon Grotesque Bold</vt:lpstr>
      <vt:lpstr>Lucida Sans Unicode</vt:lpstr>
      <vt:lpstr>Open Sans</vt:lpstr>
      <vt:lpstr>Tahoma</vt:lpstr>
      <vt:lpstr>Office Theme</vt:lpstr>
      <vt:lpstr>COMMUNIQUÉ DE PRESSE</vt:lpstr>
      <vt:lpstr>L’ÉDITO</vt:lpstr>
      <vt:lpstr>Présentation PowerPoint</vt:lpstr>
      <vt:lpstr>Présentation PowerPoint</vt:lpstr>
      <vt:lpstr>LA GRILLE DES PROGRAMMES</vt:lpstr>
      <vt:lpstr>Présentation PowerPoint</vt:lpstr>
      <vt:lpstr>Présentation PowerPoint</vt:lpstr>
      <vt:lpstr>Présentation PowerPoint</vt:lpstr>
      <vt:lpstr>Présentation PowerPoint</vt:lpstr>
      <vt:lpstr>NOUVELLE IDENTITÉ GRAPHIQUE ET SONORE</vt:lpstr>
      <vt:lpstr>65 RADIOS EN FRANCE ET EN BELGIQUE</vt:lpstr>
      <vt:lpstr>UNE PRÉSENCE DIGITALE MULTICANALE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COMMUNIQUÉ DE PRESSE</dc:title>
  <cp:lastModifiedBy>Morel Françoise</cp:lastModifiedBy>
  <cp:revision>21</cp:revision>
  <cp:lastPrinted>2026-09-04T11:00:21Z</cp:lastPrinted>
  <dcterms:created xsi:type="dcterms:W3CDTF">2026-09-03T15:50:46Z</dcterms:created>
  <dcterms:modified xsi:type="dcterms:W3CDTF">2026-09-04T13:23:27Z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2026-09-03T00:00:00Z</vt:filetime>
  </property>
  <property fmtid="{D5CDD505-2E9C-101B-9397-08002B2CF9AE}" pid="3" name="Creator">
    <vt:lpwstr>Adobe InDesign 21.5 (Windows)</vt:lpwstr>
  </property>
  <property fmtid="{D5CDD505-2E9C-101B-9397-08002B2CF9AE}" pid="4" name="LastSaved">
    <vt:filetime>2026-09-03T00:00:00Z</vt:filetime>
  </property>
  <property fmtid="{D5CDD505-2E9C-101B-9397-08002B2CF9AE}" pid="5" name="Producer">
    <vt:lpwstr>Adobe PDF Library 18.0</vt:lpwstr>
  </property>
</Properties>
</file>